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2" r:id="rId1"/>
  </p:sldMasterIdLst>
  <p:notesMasterIdLst>
    <p:notesMasterId r:id="rId24"/>
  </p:notesMasterIdLst>
  <p:handoutMasterIdLst>
    <p:handoutMasterId r:id="rId25"/>
  </p:handoutMasterIdLst>
  <p:sldIdLst>
    <p:sldId id="2186" r:id="rId2"/>
    <p:sldId id="1211" r:id="rId3"/>
    <p:sldId id="1457" r:id="rId4"/>
    <p:sldId id="2200" r:id="rId5"/>
    <p:sldId id="2188" r:id="rId6"/>
    <p:sldId id="1870" r:id="rId7"/>
    <p:sldId id="354" r:id="rId8"/>
    <p:sldId id="2190" r:id="rId9"/>
    <p:sldId id="2189" r:id="rId10"/>
    <p:sldId id="2191" r:id="rId11"/>
    <p:sldId id="1976" r:id="rId12"/>
    <p:sldId id="2198" r:id="rId13"/>
    <p:sldId id="2195" r:id="rId14"/>
    <p:sldId id="2197" r:id="rId15"/>
    <p:sldId id="2196" r:id="rId16"/>
    <p:sldId id="347" r:id="rId17"/>
    <p:sldId id="348" r:id="rId18"/>
    <p:sldId id="2201" r:id="rId19"/>
    <p:sldId id="2202" r:id="rId20"/>
    <p:sldId id="2203" r:id="rId21"/>
    <p:sldId id="2204" r:id="rId22"/>
    <p:sldId id="220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25">
          <p15:clr>
            <a:srgbClr val="A4A3A4"/>
          </p15:clr>
        </p15:guide>
        <p15:guide id="2" pos="7241">
          <p15:clr>
            <a:srgbClr val="A4A3A4"/>
          </p15:clr>
        </p15:guide>
      </p15:sldGuideLst>
    </p:ext>
    <p:ext uri="{2D200454-40CA-4A62-9FC3-DE9A4176ACB9}">
      <p15:notesGuideLst xmlns:p15="http://schemas.microsoft.com/office/powerpoint/2012/main">
        <p15:guide id="1" orient="horz" pos="2880">
          <p15:clr>
            <a:srgbClr val="A4A3A4"/>
          </p15:clr>
        </p15:guide>
        <p15:guide id="2" pos="214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1FA5B3"/>
    <a:srgbClr val="BA8BE5"/>
    <a:srgbClr val="5A8CF0"/>
    <a:srgbClr val="20ABBA"/>
    <a:srgbClr val="B21EA0"/>
    <a:srgbClr val="20E0DB"/>
    <a:srgbClr val="005392"/>
    <a:srgbClr val="00BBFE"/>
    <a:srgbClr val="73DC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20" autoAdjust="0"/>
    <p:restoredTop sz="95135" autoAdjust="0"/>
  </p:normalViewPr>
  <p:slideViewPr>
    <p:cSldViewPr>
      <p:cViewPr varScale="1">
        <p:scale>
          <a:sx n="98" d="100"/>
          <a:sy n="98" d="100"/>
        </p:scale>
        <p:origin x="78" y="270"/>
      </p:cViewPr>
      <p:guideLst>
        <p:guide orient="horz" pos="1525"/>
        <p:guide pos="724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928" y="-84"/>
      </p:cViewPr>
      <p:guideLst>
        <p:guide orient="horz" pos="2880"/>
        <p:guide pos="2146"/>
      </p:guideLst>
    </p:cSldViewPr>
  </p:notes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FC8E5A-0365-4559-89DD-8540FF441163}" type="datetimeFigureOut">
              <a:rPr lang="zh-CN" altLang="en-US" smtClean="0"/>
              <a:t>2022/3/21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BB4337-2FBE-4AAA-9CF4-3E385A246FA4}"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zh-CN" sz="1200"/>
            </a:lvl1pPr>
          </a:lstStyle>
          <a:p>
            <a:endParaRPr lang="zh-CN"/>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zh-CN" sz="1200"/>
            </a:lvl1pPr>
          </a:lstStyle>
          <a:p>
            <a:fld id="{EC13577B-6902-467D-A26C-08A0DD5E4E03}" type="datetimeFigureOut">
              <a:rPr lang="zh-CN" altLang="en-US"/>
              <a:t>2022/3/21</a:t>
            </a:fld>
            <a:endParaRPr lang="zh-CN"/>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zh-CN" sz="1200"/>
            </a:lvl1pPr>
          </a:lstStyle>
          <a:p>
            <a:endParaRPr lang="zh-CN"/>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zh-CN" sz="1200"/>
            </a:lvl1pPr>
          </a:lstStyle>
          <a:p>
            <a:fld id="{DF61EA0F-A667-4B49-8422-0062BC55E249}" type="slidenum">
              <a:rPr/>
              <a:t>‹#›</a:t>
            </a:fld>
            <a:endParaRPr lang="zh-C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lang="zh-CN" sz="1200" kern="1200">
        <a:solidFill>
          <a:schemeClr val="tx1"/>
        </a:solidFill>
        <a:latin typeface="+mn-lt"/>
        <a:ea typeface="+mn-ea"/>
        <a:cs typeface="+mn-cs"/>
      </a:defRPr>
    </a:lvl1pPr>
    <a:lvl2pPr marL="457200" algn="l" defTabSz="914400" rtl="0" eaLnBrk="1" latinLnBrk="0" hangingPunct="1">
      <a:defRPr lang="zh-CN" sz="1200" kern="1200">
        <a:solidFill>
          <a:schemeClr val="tx1"/>
        </a:solidFill>
        <a:latin typeface="+mn-lt"/>
        <a:ea typeface="+mn-ea"/>
        <a:cs typeface="+mn-cs"/>
      </a:defRPr>
    </a:lvl2pPr>
    <a:lvl3pPr marL="914400" algn="l" defTabSz="914400" rtl="0" eaLnBrk="1" latinLnBrk="0" hangingPunct="1">
      <a:defRPr lang="zh-CN" sz="1200" kern="1200">
        <a:solidFill>
          <a:schemeClr val="tx1"/>
        </a:solidFill>
        <a:latin typeface="+mn-lt"/>
        <a:ea typeface="+mn-ea"/>
        <a:cs typeface="+mn-cs"/>
      </a:defRPr>
    </a:lvl3pPr>
    <a:lvl4pPr marL="1371600" algn="l" defTabSz="914400" rtl="0" eaLnBrk="1" latinLnBrk="0" hangingPunct="1">
      <a:defRPr lang="zh-CN" sz="1200" kern="1200">
        <a:solidFill>
          <a:schemeClr val="tx1"/>
        </a:solidFill>
        <a:latin typeface="+mn-lt"/>
        <a:ea typeface="+mn-ea"/>
        <a:cs typeface="+mn-cs"/>
      </a:defRPr>
    </a:lvl4pPr>
    <a:lvl5pPr marL="1828800" algn="l" defTabSz="914400" rtl="0" eaLnBrk="1" latinLnBrk="0" hangingPunct="1">
      <a:defRPr lang="zh-CN" sz="1200" kern="1200">
        <a:solidFill>
          <a:schemeClr val="tx1"/>
        </a:solidFill>
        <a:latin typeface="+mn-lt"/>
        <a:ea typeface="+mn-ea"/>
        <a:cs typeface="+mn-cs"/>
      </a:defRPr>
    </a:lvl5pPr>
    <a:lvl6pPr marL="2286000" algn="l" defTabSz="914400" rtl="0" eaLnBrk="1" latinLnBrk="0" hangingPunct="1">
      <a:defRPr lang="zh-CN" sz="1200" kern="1200">
        <a:solidFill>
          <a:schemeClr val="tx1"/>
        </a:solidFill>
        <a:latin typeface="+mn-lt"/>
        <a:ea typeface="+mn-ea"/>
        <a:cs typeface="+mn-cs"/>
      </a:defRPr>
    </a:lvl6pPr>
    <a:lvl7pPr marL="2743200" algn="l" defTabSz="914400" rtl="0" eaLnBrk="1" latinLnBrk="0" hangingPunct="1">
      <a:defRPr lang="zh-CN" sz="1200" kern="1200">
        <a:solidFill>
          <a:schemeClr val="tx1"/>
        </a:solidFill>
        <a:latin typeface="+mn-lt"/>
        <a:ea typeface="+mn-ea"/>
        <a:cs typeface="+mn-cs"/>
      </a:defRPr>
    </a:lvl7pPr>
    <a:lvl8pPr marL="3200400" algn="l" defTabSz="914400" rtl="0" eaLnBrk="1" latinLnBrk="0" hangingPunct="1">
      <a:defRPr lang="zh-CN" sz="1200" kern="1200">
        <a:solidFill>
          <a:schemeClr val="tx1"/>
        </a:solidFill>
        <a:latin typeface="+mn-lt"/>
        <a:ea typeface="+mn-ea"/>
        <a:cs typeface="+mn-cs"/>
      </a:defRPr>
    </a:lvl8pPr>
    <a:lvl9pPr marL="3657600" algn="l" defTabSz="914400" rtl="0" eaLnBrk="1" latinLnBrk="0" hangingPunct="1">
      <a:defRPr lang="zh-CN"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8C896A-26C4-4A8D-AD84-7E3D4B95EE1F}"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65039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10</a:t>
            </a:fld>
            <a:endParaRPr lang="zh-CN" altLang="en-US"/>
          </a:p>
        </p:txBody>
      </p:sp>
    </p:spTree>
    <p:extLst>
      <p:ext uri="{BB962C8B-B14F-4D97-AF65-F5344CB8AC3E}">
        <p14:creationId xmlns:p14="http://schemas.microsoft.com/office/powerpoint/2010/main" val="2380869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11</a:t>
            </a:fld>
            <a:endParaRPr lang="zh-CN" altLang="en-US"/>
          </a:p>
        </p:txBody>
      </p:sp>
    </p:spTree>
    <p:extLst>
      <p:ext uri="{BB962C8B-B14F-4D97-AF65-F5344CB8AC3E}">
        <p14:creationId xmlns:p14="http://schemas.microsoft.com/office/powerpoint/2010/main" val="1066485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12</a:t>
            </a:fld>
            <a:endParaRPr lang="zh-CN" altLang="en-US"/>
          </a:p>
        </p:txBody>
      </p:sp>
    </p:spTree>
    <p:extLst>
      <p:ext uri="{BB962C8B-B14F-4D97-AF65-F5344CB8AC3E}">
        <p14:creationId xmlns:p14="http://schemas.microsoft.com/office/powerpoint/2010/main" val="128192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13</a:t>
            </a:fld>
            <a:endParaRPr lang="zh-CN" altLang="en-US"/>
          </a:p>
        </p:txBody>
      </p:sp>
    </p:spTree>
    <p:extLst>
      <p:ext uri="{BB962C8B-B14F-4D97-AF65-F5344CB8AC3E}">
        <p14:creationId xmlns:p14="http://schemas.microsoft.com/office/powerpoint/2010/main" val="2422683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14</a:t>
            </a:fld>
            <a:endParaRPr lang="zh-CN" altLang="en-US"/>
          </a:p>
        </p:txBody>
      </p:sp>
    </p:spTree>
    <p:extLst>
      <p:ext uri="{BB962C8B-B14F-4D97-AF65-F5344CB8AC3E}">
        <p14:creationId xmlns:p14="http://schemas.microsoft.com/office/powerpoint/2010/main" val="1108061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8C896A-26C4-4A8D-AD84-7E3D4B95EE1F}"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228574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2</a:t>
            </a:fld>
            <a:endParaRPr lang="zh-CN" altLang="en-US"/>
          </a:p>
        </p:txBody>
      </p:sp>
    </p:spTree>
    <p:extLst>
      <p:ext uri="{BB962C8B-B14F-4D97-AF65-F5344CB8AC3E}">
        <p14:creationId xmlns:p14="http://schemas.microsoft.com/office/powerpoint/2010/main" val="3875916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3</a:t>
            </a:fld>
            <a:endParaRPr lang="zh-CN" altLang="en-US"/>
          </a:p>
        </p:txBody>
      </p:sp>
    </p:spTree>
    <p:extLst>
      <p:ext uri="{BB962C8B-B14F-4D97-AF65-F5344CB8AC3E}">
        <p14:creationId xmlns:p14="http://schemas.microsoft.com/office/powerpoint/2010/main" val="2100446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4</a:t>
            </a:fld>
            <a:endParaRPr lang="zh-CN" altLang="en-US"/>
          </a:p>
        </p:txBody>
      </p:sp>
    </p:spTree>
    <p:extLst>
      <p:ext uri="{BB962C8B-B14F-4D97-AF65-F5344CB8AC3E}">
        <p14:creationId xmlns:p14="http://schemas.microsoft.com/office/powerpoint/2010/main" val="353981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5</a:t>
            </a:fld>
            <a:endParaRPr lang="zh-CN" altLang="en-US"/>
          </a:p>
        </p:txBody>
      </p:sp>
    </p:spTree>
    <p:extLst>
      <p:ext uri="{BB962C8B-B14F-4D97-AF65-F5344CB8AC3E}">
        <p14:creationId xmlns:p14="http://schemas.microsoft.com/office/powerpoint/2010/main" val="1710477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6</a:t>
            </a:fld>
            <a:endParaRPr lang="zh-CN" altLang="en-US"/>
          </a:p>
        </p:txBody>
      </p:sp>
    </p:spTree>
    <p:extLst>
      <p:ext uri="{BB962C8B-B14F-4D97-AF65-F5344CB8AC3E}">
        <p14:creationId xmlns:p14="http://schemas.microsoft.com/office/powerpoint/2010/main" val="47748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7</a:t>
            </a:fld>
            <a:endParaRPr lang="zh-CN" altLang="en-US"/>
          </a:p>
        </p:txBody>
      </p:sp>
    </p:spTree>
    <p:extLst>
      <p:ext uri="{BB962C8B-B14F-4D97-AF65-F5344CB8AC3E}">
        <p14:creationId xmlns:p14="http://schemas.microsoft.com/office/powerpoint/2010/main" val="4198428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8</a:t>
            </a:fld>
            <a:endParaRPr lang="zh-CN" altLang="en-US"/>
          </a:p>
        </p:txBody>
      </p:sp>
    </p:spTree>
    <p:extLst>
      <p:ext uri="{BB962C8B-B14F-4D97-AF65-F5344CB8AC3E}">
        <p14:creationId xmlns:p14="http://schemas.microsoft.com/office/powerpoint/2010/main" val="3910919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8C896A-26C4-4A8D-AD84-7E3D4B95EE1F}" type="slidenum">
              <a:rPr lang="zh-CN" altLang="en-US" smtClean="0"/>
              <a:t>9</a:t>
            </a:fld>
            <a:endParaRPr lang="zh-CN" altLang="en-US"/>
          </a:p>
        </p:txBody>
      </p:sp>
    </p:spTree>
    <p:extLst>
      <p:ext uri="{BB962C8B-B14F-4D97-AF65-F5344CB8AC3E}">
        <p14:creationId xmlns:p14="http://schemas.microsoft.com/office/powerpoint/2010/main" val="379420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3E3D91-9CF7-4D4D-8E0F-C3072EE815D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9906484-C03C-4FB6-8C78-3B075EBD7F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348764F-E921-4627-B31C-3C4D387EE07E}"/>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0B364BAB-C48D-43DD-AADA-4ADD6148D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71DA49B-D399-4B69-8E92-F19E508DDB87}"/>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348328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04414E-F381-4E4A-8F8D-5B335B1AC36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943BC29-212D-45CD-930B-FEDC1FF9BAD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CF17A06-BE81-4B66-BA22-2D690FBFE9D2}"/>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18BF7E36-C94B-40E3-8461-7CC2515A788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38E0BC7-88C3-42C9-AEBD-5492DFB80703}"/>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3010829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CE832CE-1359-4EDC-B1A9-0642D855FCB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E621F86-FC52-47A2-9646-4ACC3DB2F5A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F054DC3-20BA-44BC-944B-997546B1D058}"/>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8FC9BF07-7E76-4FAB-96C4-8069FCF2029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949A8A8-774F-4E55-A0C9-3D9221EEFAE4}"/>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284061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DD49B1-8D14-4679-8826-329A3A09FD7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00D6F0C-BD00-45B6-9737-E770E79EC6A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86A2F2A-0F66-4DD6-A0FC-636926D6F23F}"/>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30A2C2DC-901C-4B53-8537-865D9584164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79FE2F1-825F-4E56-801F-0690B2C5FB2F}"/>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54670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EEDB52-4CA8-447D-9CD5-D4E2C80D0CB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2B0070E-C3A3-4EDA-9D6C-FE9895953E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7AE107B-F637-467E-B43A-9A3F0538C6DD}"/>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BE7FA7B2-4233-48D2-9195-B46CBEB98B9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E75D22E-0F9C-47D5-AF9F-292AC7791BF6}"/>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93778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423B84-C663-4B0E-B901-F4FE547A25B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9EFE877-6502-479D-AD7A-59A8C3A6919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5546610-B546-49CB-A314-494A61EE916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63D4F43-AE1A-41BF-A1E3-10A7C4D2BB0A}"/>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6" name="页脚占位符 5">
            <a:extLst>
              <a:ext uri="{FF2B5EF4-FFF2-40B4-BE49-F238E27FC236}">
                <a16:creationId xmlns:a16="http://schemas.microsoft.com/office/drawing/2014/main" id="{D5F3BE76-AFED-46F5-B0AF-BF58CDB8177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8ED052C-5DA5-41DC-88DC-4F3D81DBB1FD}"/>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84192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ED5FC2-8BDD-4D0B-A70F-E5772A0344E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693328D-2A68-4049-8215-EF69B70CBF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8743D314-7359-4D71-98BF-BC4198F9D2A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106C3402-F82B-4BB4-A19C-1844439DFD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55AAA17-FBE7-4B62-A749-B1483B1F94D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4B111FB-2A0A-4AB4-9074-6E3F28E06D9C}"/>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8" name="页脚占位符 7">
            <a:extLst>
              <a:ext uri="{FF2B5EF4-FFF2-40B4-BE49-F238E27FC236}">
                <a16:creationId xmlns:a16="http://schemas.microsoft.com/office/drawing/2014/main" id="{E7735CCD-6FEF-4B0F-A076-091EBB2EC93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46826919-E9DC-45A9-BA99-B3FF120B34EA}"/>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3963867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374D57-2997-4625-A7B3-2AE14F061C0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2BBAF7A-558C-481E-BA8C-CD3517D5C17E}"/>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4" name="页脚占位符 3">
            <a:extLst>
              <a:ext uri="{FF2B5EF4-FFF2-40B4-BE49-F238E27FC236}">
                <a16:creationId xmlns:a16="http://schemas.microsoft.com/office/drawing/2014/main" id="{E2EC9AAC-7703-4180-9910-EB32DD367E3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3D3E68AC-EE84-46C7-B514-6F31ADF267F2}"/>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301111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142D91E-CCE1-4B40-BE28-9EB62EDADA2B}"/>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3" name="页脚占位符 2">
            <a:extLst>
              <a:ext uri="{FF2B5EF4-FFF2-40B4-BE49-F238E27FC236}">
                <a16:creationId xmlns:a16="http://schemas.microsoft.com/office/drawing/2014/main" id="{A5308A1C-0E37-4376-911A-993F01B0320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906F5BD-5D6D-4A7F-AA5C-55562A3C2F22}"/>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321243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F86485-883F-4F80-8F08-FF56B70A1E9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3386DEF-46C1-4105-A4FB-CDA78444B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731B3CB-1FDB-4D80-A798-3513042FF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D807741-3F40-4ED2-8CA9-714522AC4ADA}"/>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6" name="页脚占位符 5">
            <a:extLst>
              <a:ext uri="{FF2B5EF4-FFF2-40B4-BE49-F238E27FC236}">
                <a16:creationId xmlns:a16="http://schemas.microsoft.com/office/drawing/2014/main" id="{3C13079E-DEA6-44C0-93AF-614B06EE9B3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014BC54-5040-4792-A094-5E51DA8EFBA8}"/>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106006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FCB44A-E91A-40C6-B60D-3D8B7A3CA9C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C228EE0-3607-44AE-8EFB-F8EB661D39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C1A4EEA-10AB-4F3B-9065-00E60E5E24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49322B9-2100-424E-BFA6-327123354D82}"/>
              </a:ext>
            </a:extLst>
          </p:cNvPr>
          <p:cNvSpPr>
            <a:spLocks noGrp="1"/>
          </p:cNvSpPr>
          <p:nvPr>
            <p:ph type="dt" sz="half" idx="10"/>
          </p:nvPr>
        </p:nvSpPr>
        <p:spPr/>
        <p:txBody>
          <a:bodyPr/>
          <a:lstStyle/>
          <a:p>
            <a:fld id="{68FAC8BC-F422-48EF-9D61-7B83A2F2E600}" type="datetimeFigureOut">
              <a:rPr lang="zh-CN" altLang="en-US" smtClean="0"/>
              <a:t>2022/3/21</a:t>
            </a:fld>
            <a:endParaRPr lang="zh-CN" altLang="en-US"/>
          </a:p>
        </p:txBody>
      </p:sp>
      <p:sp>
        <p:nvSpPr>
          <p:cNvPr id="6" name="页脚占位符 5">
            <a:extLst>
              <a:ext uri="{FF2B5EF4-FFF2-40B4-BE49-F238E27FC236}">
                <a16:creationId xmlns:a16="http://schemas.microsoft.com/office/drawing/2014/main" id="{96EAD1E1-2CBC-4551-8168-8473C61F98D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ACB612-B624-4109-9869-60559ED1378B}"/>
              </a:ext>
            </a:extLst>
          </p:cNvPr>
          <p:cNvSpPr>
            <a:spLocks noGrp="1"/>
          </p:cNvSpPr>
          <p:nvPr>
            <p:ph type="sldNum" sz="quarter" idx="12"/>
          </p:nvPr>
        </p:nvSpPr>
        <p:spPr/>
        <p:txBody>
          <a:body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45026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1A674C2-BBF8-452A-872E-27E0A61930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C31DEFF-062F-4A8E-B45B-3DA471661F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C1076D5-178A-4D48-BD18-3F73E94BE3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AC8BC-F422-48EF-9D61-7B83A2F2E600}" type="datetimeFigureOut">
              <a:rPr lang="zh-CN" altLang="en-US" smtClean="0"/>
              <a:t>2022/3/21</a:t>
            </a:fld>
            <a:endParaRPr lang="zh-CN" altLang="en-US"/>
          </a:p>
        </p:txBody>
      </p:sp>
      <p:sp>
        <p:nvSpPr>
          <p:cNvPr id="5" name="页脚占位符 4">
            <a:extLst>
              <a:ext uri="{FF2B5EF4-FFF2-40B4-BE49-F238E27FC236}">
                <a16:creationId xmlns:a16="http://schemas.microsoft.com/office/drawing/2014/main" id="{55796E66-83CD-4F3E-9702-C65603DD59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68CDF18-C3C5-455D-8C77-83079F9B99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06A1B-64AD-4839-9CED-1019D10FC7F4}" type="slidenum">
              <a:rPr lang="zh-CN" altLang="en-US" smtClean="0"/>
              <a:t>‹#›</a:t>
            </a:fld>
            <a:endParaRPr lang="zh-CN" altLang="en-US"/>
          </a:p>
        </p:txBody>
      </p:sp>
    </p:spTree>
    <p:extLst>
      <p:ext uri="{BB962C8B-B14F-4D97-AF65-F5344CB8AC3E}">
        <p14:creationId xmlns:p14="http://schemas.microsoft.com/office/powerpoint/2010/main" val="94513710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hyperlink" Target="marcom@incopat.com?utm_campaign=EM1_incoPat_search_contest_LeadGen_SAR_China_2022_librarian&amp;utm_medium=email&amp;utm_source=Eloqua"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notesSlide" Target="../notesSlides/notesSlide3.xml"/><Relationship Id="rId5" Type="http://schemas.openxmlformats.org/officeDocument/2006/relationships/tags" Target="../tags/tag6.xml"/><Relationship Id="rId10" Type="http://schemas.openxmlformats.org/officeDocument/2006/relationships/slideLayout" Target="../slideLayouts/slideLayout7.xml"/><Relationship Id="rId4" Type="http://schemas.openxmlformats.org/officeDocument/2006/relationships/tags" Target="../tags/tag5.xml"/><Relationship Id="rId9" Type="http://schemas.openxmlformats.org/officeDocument/2006/relationships/tags" Target="../tags/tag10.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notesSlide" Target="../notesSlides/notesSlide4.xml"/><Relationship Id="rId5" Type="http://schemas.openxmlformats.org/officeDocument/2006/relationships/slideLayout" Target="../slideLayouts/slideLayout7.xml"/><Relationship Id="rId4" Type="http://schemas.openxmlformats.org/officeDocument/2006/relationships/tags" Target="../tags/tag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PA-矩形 3">
            <a:extLst>
              <a:ext uri="{FF2B5EF4-FFF2-40B4-BE49-F238E27FC236}">
                <a16:creationId xmlns:a16="http://schemas.microsoft.com/office/drawing/2014/main" id="{122A1C7B-AB6F-8A47-A41E-1EA341A45D7B}"/>
              </a:ext>
            </a:extLst>
          </p:cNvPr>
          <p:cNvSpPr/>
          <p:nvPr>
            <p:custDataLst>
              <p:tags r:id="rId1"/>
            </p:custDataLst>
          </p:nvPr>
        </p:nvSpPr>
        <p:spPr>
          <a:xfrm rot="16200000">
            <a:off x="7558259" y="1851645"/>
            <a:ext cx="7263634" cy="3154710"/>
          </a:xfrm>
          <a:prstGeom prst="rect">
            <a:avLst/>
          </a:prstGeom>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19900" b="1" i="0" u="none" strike="noStrike" kern="1200" cap="none" spc="0" normalizeH="0" baseline="0" noProof="0" dirty="0">
                <a:ln>
                  <a:noFill/>
                </a:ln>
                <a:solidFill>
                  <a:srgbClr val="8BBEC1">
                    <a:lumMod val="20000"/>
                    <a:lumOff val="80000"/>
                  </a:srgbClr>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rPr>
              <a:t>2022</a:t>
            </a:r>
            <a:endParaRPr kumimoji="0" lang="zh-CN" altLang="en-US" sz="19900" b="1" i="0" u="none" strike="noStrike" kern="1200" cap="none" spc="0" normalizeH="0" baseline="0" noProof="0" dirty="0">
              <a:ln>
                <a:noFill/>
              </a:ln>
              <a:solidFill>
                <a:srgbClr val="8BBEC1">
                  <a:lumMod val="20000"/>
                  <a:lumOff val="80000"/>
                </a:srgbClr>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endParaRPr>
          </a:p>
        </p:txBody>
      </p:sp>
      <p:grpSp>
        <p:nvGrpSpPr>
          <p:cNvPr id="67" name="组合 66">
            <a:extLst>
              <a:ext uri="{FF2B5EF4-FFF2-40B4-BE49-F238E27FC236}">
                <a16:creationId xmlns:a16="http://schemas.microsoft.com/office/drawing/2014/main" id="{0898A2F6-CC80-B147-A1B1-E83CDC452856}"/>
              </a:ext>
            </a:extLst>
          </p:cNvPr>
          <p:cNvGrpSpPr/>
          <p:nvPr/>
        </p:nvGrpSpPr>
        <p:grpSpPr>
          <a:xfrm>
            <a:off x="-1273175" y="73025"/>
            <a:ext cx="6713220" cy="6713220"/>
            <a:chOff x="-1273175" y="73025"/>
            <a:chExt cx="6713220" cy="6713220"/>
          </a:xfrm>
        </p:grpSpPr>
        <p:sp>
          <p:nvSpPr>
            <p:cNvPr id="49" name="Circle">
              <a:extLst>
                <a:ext uri="{FF2B5EF4-FFF2-40B4-BE49-F238E27FC236}">
                  <a16:creationId xmlns:a16="http://schemas.microsoft.com/office/drawing/2014/main" id="{081BFB0E-CA4D-9041-BF6D-CF9A3F9B33D5}"/>
                </a:ext>
              </a:extLst>
            </p:cNvPr>
            <p:cNvSpPr/>
            <p:nvPr/>
          </p:nvSpPr>
          <p:spPr>
            <a:xfrm>
              <a:off x="553085" y="1899285"/>
              <a:ext cx="3060700" cy="3060700"/>
            </a:xfrm>
            <a:prstGeom prst="ellipse">
              <a:avLst/>
            </a:prstGeom>
            <a:noFill/>
            <a:ln w="38100" cap="flat">
              <a:solidFill>
                <a:srgbClr val="D9DDE0">
                  <a:alpha val="77087"/>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6" name="Circle">
              <a:extLst>
                <a:ext uri="{FF2B5EF4-FFF2-40B4-BE49-F238E27FC236}">
                  <a16:creationId xmlns:a16="http://schemas.microsoft.com/office/drawing/2014/main" id="{95C6505D-E2A5-ED43-AE0D-E7ABD4E020D6}"/>
                </a:ext>
              </a:extLst>
            </p:cNvPr>
            <p:cNvSpPr/>
            <p:nvPr/>
          </p:nvSpPr>
          <p:spPr>
            <a:xfrm>
              <a:off x="-1273175" y="73025"/>
              <a:ext cx="6713220" cy="6713220"/>
            </a:xfrm>
            <a:prstGeom prst="ellipse">
              <a:avLst/>
            </a:prstGeom>
            <a:noFill/>
            <a:ln w="38100" cap="flat">
              <a:solidFill>
                <a:srgbClr val="D9DDE0">
                  <a:alpha val="23297"/>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7" name="Circle">
              <a:extLst>
                <a:ext uri="{FF2B5EF4-FFF2-40B4-BE49-F238E27FC236}">
                  <a16:creationId xmlns:a16="http://schemas.microsoft.com/office/drawing/2014/main" id="{301C9B25-8EA1-2A46-B5A9-D2446F7A1517}"/>
                </a:ext>
              </a:extLst>
            </p:cNvPr>
            <p:cNvSpPr/>
            <p:nvPr/>
          </p:nvSpPr>
          <p:spPr>
            <a:xfrm>
              <a:off x="-572135" y="774065"/>
              <a:ext cx="5310505" cy="5310505"/>
            </a:xfrm>
            <a:prstGeom prst="ellipse">
              <a:avLst/>
            </a:prstGeom>
            <a:noFill/>
            <a:ln w="38100" cap="flat">
              <a:solidFill>
                <a:srgbClr val="D9DDE0">
                  <a:alpha val="41969"/>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8" name="Circle">
              <a:extLst>
                <a:ext uri="{FF2B5EF4-FFF2-40B4-BE49-F238E27FC236}">
                  <a16:creationId xmlns:a16="http://schemas.microsoft.com/office/drawing/2014/main" id="{1E08EFB7-24DF-E044-955C-DC248E06CAC1}"/>
                </a:ext>
              </a:extLst>
            </p:cNvPr>
            <p:cNvSpPr/>
            <p:nvPr/>
          </p:nvSpPr>
          <p:spPr>
            <a:xfrm>
              <a:off x="40640" y="1386840"/>
              <a:ext cx="4085590" cy="4085590"/>
            </a:xfrm>
            <a:prstGeom prst="ellipse">
              <a:avLst/>
            </a:prstGeom>
            <a:noFill/>
            <a:ln w="38100" cap="flat">
              <a:solidFill>
                <a:srgbClr val="D9DDE0">
                  <a:alpha val="55840"/>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64" name="文本框 63">
            <a:extLst>
              <a:ext uri="{FF2B5EF4-FFF2-40B4-BE49-F238E27FC236}">
                <a16:creationId xmlns:a16="http://schemas.microsoft.com/office/drawing/2014/main" id="{2ABF967C-9CC5-0443-8BF4-5ED11EFA5CDB}"/>
              </a:ext>
            </a:extLst>
          </p:cNvPr>
          <p:cNvSpPr txBox="1"/>
          <p:nvPr/>
        </p:nvSpPr>
        <p:spPr>
          <a:xfrm>
            <a:off x="3336394" y="2701346"/>
            <a:ext cx="8467023" cy="830997"/>
          </a:xfrm>
          <a:prstGeom prst="rect">
            <a:avLst/>
          </a:prstGeom>
          <a:noFill/>
        </p:spPr>
        <p:txBody>
          <a:bodyPr wrap="square" rtlCol="0">
            <a:spAutoFit/>
            <a:scene3d>
              <a:camera prst="orthographicFront"/>
              <a:lightRig rig="threePt" dir="t">
                <a:rot lat="0" lon="0" rev="0"/>
              </a:lightRig>
            </a:scene3d>
            <a:sp3d contourW="12700"/>
          </a:bodyPr>
          <a:lstStyle>
            <a:defPPr>
              <a:defRPr lang="zh-CN"/>
            </a:defPPr>
            <a:lvl1pPr algn="dist">
              <a:defRPr sz="9600"/>
            </a:lvl1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dirty="0">
                <a:ln>
                  <a:noFill/>
                </a:ln>
                <a:solidFill>
                  <a:srgbClr val="000000">
                    <a:lumMod val="75000"/>
                    <a:lumOff val="25000"/>
                  </a:srgbClr>
                </a:solidFill>
                <a:effectLst>
                  <a:outerShdw blurRad="63500" sx="102000" sy="102000" algn="ctr" rotWithShape="0">
                    <a:srgbClr val="FFFFFF">
                      <a:alpha val="20000"/>
                    </a:srgbClr>
                  </a:outerShdw>
                </a:effectLst>
                <a:uLnTx/>
                <a:uFillTx/>
                <a:latin typeface="字魂35号-经典雅黑" panose="02000000000000000000" pitchFamily="2" charset="-122"/>
                <a:ea typeface="字魂35号-经典雅黑" panose="02000000000000000000" pitchFamily="2" charset="-122"/>
                <a:cs typeface="+mn-cs"/>
                <a:sym typeface="Source Han Sans SC" panose="020B0500000000000000" pitchFamily="34" charset="-122"/>
              </a:rPr>
              <a:t>“未来</a:t>
            </a:r>
            <a:r>
              <a:rPr kumimoji="0" lang="en-US" altLang="zh-CN" sz="4800" b="1" i="0" u="none" strike="noStrike" kern="1200" cap="none" spc="0" normalizeH="0" baseline="0" noProof="0" dirty="0">
                <a:ln>
                  <a:noFill/>
                </a:ln>
                <a:solidFill>
                  <a:srgbClr val="000000">
                    <a:lumMod val="75000"/>
                    <a:lumOff val="25000"/>
                  </a:srgbClr>
                </a:solidFill>
                <a:effectLst>
                  <a:outerShdw blurRad="63500" sx="102000" sy="102000" algn="ctr" rotWithShape="0">
                    <a:srgbClr val="FFFFFF">
                      <a:alpha val="20000"/>
                    </a:srgbClr>
                  </a:outerShdw>
                </a:effectLst>
                <a:uLnTx/>
                <a:uFillTx/>
                <a:latin typeface="字魂35号-经典雅黑" panose="02000000000000000000" pitchFamily="2" charset="-122"/>
                <a:ea typeface="字魂35号-经典雅黑" panose="02000000000000000000" pitchFamily="2" charset="-122"/>
                <a:cs typeface="+mn-cs"/>
                <a:sym typeface="Source Han Sans SC" panose="020B0500000000000000" pitchFamily="34" charset="-122"/>
              </a:rPr>
              <a:t>IP</a:t>
            </a:r>
            <a:r>
              <a:rPr kumimoji="0" lang="zh-CN" altLang="en-US" sz="4800" b="1" i="0" u="none" strike="noStrike" kern="1200" cap="none" spc="0" normalizeH="0" baseline="0" noProof="0" dirty="0">
                <a:ln>
                  <a:noFill/>
                </a:ln>
                <a:solidFill>
                  <a:srgbClr val="000000">
                    <a:lumMod val="75000"/>
                    <a:lumOff val="25000"/>
                  </a:srgbClr>
                </a:solidFill>
                <a:effectLst>
                  <a:outerShdw blurRad="63500" sx="102000" sy="102000" algn="ctr" rotWithShape="0">
                    <a:srgbClr val="FFFFFF">
                      <a:alpha val="20000"/>
                    </a:srgbClr>
                  </a:outerShdw>
                </a:effectLst>
                <a:uLnTx/>
                <a:uFillTx/>
                <a:latin typeface="字魂35号-经典雅黑" panose="02000000000000000000" pitchFamily="2" charset="-122"/>
                <a:ea typeface="字魂35号-经典雅黑" panose="02000000000000000000" pitchFamily="2" charset="-122"/>
                <a:cs typeface="+mn-cs"/>
                <a:sym typeface="Source Han Sans SC" panose="020B0500000000000000" pitchFamily="34" charset="-122"/>
              </a:rPr>
              <a:t>专家”高校精英赛</a:t>
            </a:r>
          </a:p>
        </p:txBody>
      </p:sp>
      <p:sp>
        <p:nvSpPr>
          <p:cNvPr id="66" name="îṣ1íḑé">
            <a:extLst>
              <a:ext uri="{FF2B5EF4-FFF2-40B4-BE49-F238E27FC236}">
                <a16:creationId xmlns:a16="http://schemas.microsoft.com/office/drawing/2014/main" id="{0E7C544F-ED4C-414F-9506-E54802A29599}"/>
              </a:ext>
            </a:extLst>
          </p:cNvPr>
          <p:cNvSpPr/>
          <p:nvPr/>
        </p:nvSpPr>
        <p:spPr bwMode="auto">
          <a:xfrm rot="10800000" flipV="1">
            <a:off x="4338845" y="3821804"/>
            <a:ext cx="6666454" cy="528024"/>
          </a:xfrm>
          <a:prstGeom prst="rect">
            <a:avLst/>
          </a:prstGeom>
          <a:solidFill>
            <a:schemeClr val="accent1"/>
          </a:solidFill>
          <a:ln>
            <a:noFill/>
          </a:ln>
        </p:spPr>
        <p:txBody>
          <a:bodyPr vert="horz" wrap="none" lIns="91440" tIns="45720" rIns="91440" bIns="45720" numCol="1" anchor="ctr" anchorCtr="0" compatLnSpc="1">
            <a:prstTxWarp prst="textNoShape">
              <a:avLst/>
            </a:prstTxWarp>
            <a:normAutofit/>
            <a:scene3d>
              <a:camera prst="orthographicFront"/>
              <a:lightRig rig="threePt" dir="t"/>
            </a:scene3d>
            <a:sp3d contourW="12700"/>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444444"/>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endParaRPr>
          </a:p>
        </p:txBody>
      </p:sp>
      <p:sp>
        <p:nvSpPr>
          <p:cNvPr id="45" name="Circle">
            <a:extLst>
              <a:ext uri="{FF2B5EF4-FFF2-40B4-BE49-F238E27FC236}">
                <a16:creationId xmlns:a16="http://schemas.microsoft.com/office/drawing/2014/main" id="{E0E5C99B-FADA-934A-B4D6-3646C785809D}"/>
              </a:ext>
            </a:extLst>
          </p:cNvPr>
          <p:cNvSpPr/>
          <p:nvPr/>
        </p:nvSpPr>
        <p:spPr>
          <a:xfrm>
            <a:off x="-2119630" y="-773430"/>
            <a:ext cx="8406130" cy="8406130"/>
          </a:xfrm>
          <a:prstGeom prst="ellipse">
            <a:avLst/>
          </a:prstGeom>
          <a:noFill/>
          <a:ln w="38100" cap="flat">
            <a:solidFill>
              <a:srgbClr val="D9DDE0">
                <a:alpha val="10242"/>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0" name="Circle">
            <a:extLst>
              <a:ext uri="{FF2B5EF4-FFF2-40B4-BE49-F238E27FC236}">
                <a16:creationId xmlns:a16="http://schemas.microsoft.com/office/drawing/2014/main" id="{03182354-F5EE-D346-84E2-E9CAFE6673AF}"/>
              </a:ext>
            </a:extLst>
          </p:cNvPr>
          <p:cNvSpPr/>
          <p:nvPr/>
        </p:nvSpPr>
        <p:spPr>
          <a:xfrm>
            <a:off x="1134745" y="1495425"/>
            <a:ext cx="179070" cy="179070"/>
          </a:xfrm>
          <a:prstGeom prst="ellipse">
            <a:avLst/>
          </a:prstGeom>
          <a:solidFill>
            <a:schemeClr val="accent2"/>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1" name="Circle">
            <a:extLst>
              <a:ext uri="{FF2B5EF4-FFF2-40B4-BE49-F238E27FC236}">
                <a16:creationId xmlns:a16="http://schemas.microsoft.com/office/drawing/2014/main" id="{65394C90-0448-9A45-BF1A-8DEE56A0CE41}"/>
              </a:ext>
            </a:extLst>
          </p:cNvPr>
          <p:cNvSpPr/>
          <p:nvPr/>
        </p:nvSpPr>
        <p:spPr>
          <a:xfrm>
            <a:off x="4205605" y="1861185"/>
            <a:ext cx="125095" cy="125095"/>
          </a:xfrm>
          <a:prstGeom prst="ellipse">
            <a:avLst/>
          </a:prstGeom>
          <a:solidFill>
            <a:schemeClr val="accent1"/>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2" name="Circle">
            <a:extLst>
              <a:ext uri="{FF2B5EF4-FFF2-40B4-BE49-F238E27FC236}">
                <a16:creationId xmlns:a16="http://schemas.microsoft.com/office/drawing/2014/main" id="{A73B6A0F-7C0C-3049-B46D-53D39CAF1E2F}"/>
              </a:ext>
            </a:extLst>
          </p:cNvPr>
          <p:cNvSpPr/>
          <p:nvPr/>
        </p:nvSpPr>
        <p:spPr>
          <a:xfrm>
            <a:off x="4488815" y="5545455"/>
            <a:ext cx="224155" cy="224155"/>
          </a:xfrm>
          <a:prstGeom prst="ellipse">
            <a:avLst/>
          </a:prstGeom>
          <a:solidFill>
            <a:srgbClr val="0C103F"/>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5" name="Circle">
            <a:extLst>
              <a:ext uri="{FF2B5EF4-FFF2-40B4-BE49-F238E27FC236}">
                <a16:creationId xmlns:a16="http://schemas.microsoft.com/office/drawing/2014/main" id="{56C4C979-188E-3F44-BE21-E8532796A88F}"/>
              </a:ext>
            </a:extLst>
          </p:cNvPr>
          <p:cNvSpPr/>
          <p:nvPr/>
        </p:nvSpPr>
        <p:spPr>
          <a:xfrm>
            <a:off x="4846419" y="1786475"/>
            <a:ext cx="635001" cy="635001"/>
          </a:xfrm>
          <a:prstGeom prst="ellipse">
            <a:avLst/>
          </a:prstGeom>
          <a:solidFill>
            <a:schemeClr val="accent2"/>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6" name="Circle">
            <a:extLst>
              <a:ext uri="{FF2B5EF4-FFF2-40B4-BE49-F238E27FC236}">
                <a16:creationId xmlns:a16="http://schemas.microsoft.com/office/drawing/2014/main" id="{4EE51423-C20B-7042-9953-35DD83B0BF87}"/>
              </a:ext>
            </a:extLst>
          </p:cNvPr>
          <p:cNvSpPr/>
          <p:nvPr/>
        </p:nvSpPr>
        <p:spPr>
          <a:xfrm>
            <a:off x="2005965" y="706120"/>
            <a:ext cx="153035" cy="153035"/>
          </a:xfrm>
          <a:prstGeom prst="ellipse">
            <a:avLst/>
          </a:prstGeom>
          <a:solidFill>
            <a:schemeClr val="accent1"/>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7" name="Circle">
            <a:extLst>
              <a:ext uri="{FF2B5EF4-FFF2-40B4-BE49-F238E27FC236}">
                <a16:creationId xmlns:a16="http://schemas.microsoft.com/office/drawing/2014/main" id="{89136F66-058B-2A47-9560-63C405FC6896}"/>
              </a:ext>
            </a:extLst>
          </p:cNvPr>
          <p:cNvSpPr/>
          <p:nvPr/>
        </p:nvSpPr>
        <p:spPr>
          <a:xfrm>
            <a:off x="2651760" y="6541770"/>
            <a:ext cx="244475" cy="244475"/>
          </a:xfrm>
          <a:prstGeom prst="ellipse">
            <a:avLst/>
          </a:prstGeom>
          <a:solidFill>
            <a:schemeClr val="accent1">
              <a:alpha val="65000"/>
            </a:schemeClr>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8" name="Circle">
            <a:extLst>
              <a:ext uri="{FF2B5EF4-FFF2-40B4-BE49-F238E27FC236}">
                <a16:creationId xmlns:a16="http://schemas.microsoft.com/office/drawing/2014/main" id="{0795054C-1897-EE4F-A2DA-A9C986733DBB}"/>
              </a:ext>
            </a:extLst>
          </p:cNvPr>
          <p:cNvSpPr/>
          <p:nvPr/>
        </p:nvSpPr>
        <p:spPr>
          <a:xfrm>
            <a:off x="3035218" y="5019809"/>
            <a:ext cx="255468" cy="255468"/>
          </a:xfrm>
          <a:prstGeom prst="ellipse">
            <a:avLst/>
          </a:prstGeom>
          <a:solidFill>
            <a:schemeClr val="accent2"/>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9" name="Circle">
            <a:extLst>
              <a:ext uri="{FF2B5EF4-FFF2-40B4-BE49-F238E27FC236}">
                <a16:creationId xmlns:a16="http://schemas.microsoft.com/office/drawing/2014/main" id="{152561E1-5761-7E40-AC3A-CA264CE0CA96}"/>
              </a:ext>
            </a:extLst>
          </p:cNvPr>
          <p:cNvSpPr/>
          <p:nvPr/>
        </p:nvSpPr>
        <p:spPr>
          <a:xfrm>
            <a:off x="219704" y="1264899"/>
            <a:ext cx="255467" cy="255467"/>
          </a:xfrm>
          <a:prstGeom prst="ellipse">
            <a:avLst/>
          </a:prstGeom>
          <a:solidFill>
            <a:schemeClr val="accent1"/>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1" name="Circle">
            <a:extLst>
              <a:ext uri="{FF2B5EF4-FFF2-40B4-BE49-F238E27FC236}">
                <a16:creationId xmlns:a16="http://schemas.microsoft.com/office/drawing/2014/main" id="{ADC6C043-0C6B-644A-98E5-C30997612AE5}"/>
              </a:ext>
            </a:extLst>
          </p:cNvPr>
          <p:cNvSpPr/>
          <p:nvPr/>
        </p:nvSpPr>
        <p:spPr>
          <a:xfrm>
            <a:off x="5055870" y="4744085"/>
            <a:ext cx="215900" cy="215900"/>
          </a:xfrm>
          <a:prstGeom prst="ellipse">
            <a:avLst/>
          </a:prstGeom>
          <a:solidFill>
            <a:schemeClr val="accent2"/>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2" name="Circle">
            <a:extLst>
              <a:ext uri="{FF2B5EF4-FFF2-40B4-BE49-F238E27FC236}">
                <a16:creationId xmlns:a16="http://schemas.microsoft.com/office/drawing/2014/main" id="{E98E8418-2996-A34D-8E25-00877AD29271}"/>
              </a:ext>
            </a:extLst>
          </p:cNvPr>
          <p:cNvSpPr/>
          <p:nvPr/>
        </p:nvSpPr>
        <p:spPr>
          <a:xfrm>
            <a:off x="3962400" y="520065"/>
            <a:ext cx="368300" cy="368300"/>
          </a:xfrm>
          <a:custGeom>
            <a:avLst/>
            <a:gdLst>
              <a:gd name="connsiteX0" fmla="*/ 0 w 2185261"/>
              <a:gd name="connsiteY0" fmla="*/ 1092631 h 2185261"/>
              <a:gd name="connsiteX1" fmla="*/ 1092631 w 2185261"/>
              <a:gd name="connsiteY1" fmla="*/ 0 h 2185261"/>
              <a:gd name="connsiteX2" fmla="*/ 2185262 w 2185261"/>
              <a:gd name="connsiteY2" fmla="*/ 1092631 h 2185261"/>
              <a:gd name="connsiteX3" fmla="*/ 1092631 w 2185261"/>
              <a:gd name="connsiteY3" fmla="*/ 2185262 h 2185261"/>
              <a:gd name="connsiteX4" fmla="*/ 0 w 2185261"/>
              <a:gd name="connsiteY4" fmla="*/ 1092631 h 2185261"/>
              <a:gd name="connsiteX0-1" fmla="*/ 6843431 w 9028693"/>
              <a:gd name="connsiteY0-2" fmla="*/ 1790047 h 2882678"/>
              <a:gd name="connsiteX1-3" fmla="*/ 0 w 9028693"/>
              <a:gd name="connsiteY1-4" fmla="*/ 0 h 2882678"/>
              <a:gd name="connsiteX2-5" fmla="*/ 7936062 w 9028693"/>
              <a:gd name="connsiteY2-6" fmla="*/ 697416 h 2882678"/>
              <a:gd name="connsiteX3-7" fmla="*/ 9028693 w 9028693"/>
              <a:gd name="connsiteY3-8" fmla="*/ 1790047 h 2882678"/>
              <a:gd name="connsiteX4-9" fmla="*/ 7936062 w 9028693"/>
              <a:gd name="connsiteY4-10" fmla="*/ 2882678 h 2882678"/>
              <a:gd name="connsiteX5" fmla="*/ 6843431 w 9028693"/>
              <a:gd name="connsiteY5" fmla="*/ 1790047 h 2882678"/>
              <a:gd name="connsiteX0-11" fmla="*/ 0 w 2185262"/>
              <a:gd name="connsiteY0-12" fmla="*/ 1092631 h 2185262"/>
              <a:gd name="connsiteX1-13" fmla="*/ 1092631 w 2185262"/>
              <a:gd name="connsiteY1-14" fmla="*/ 0 h 2185262"/>
              <a:gd name="connsiteX2-15" fmla="*/ 2185262 w 2185262"/>
              <a:gd name="connsiteY2-16" fmla="*/ 1092631 h 2185262"/>
              <a:gd name="connsiteX3-17" fmla="*/ 1092631 w 2185262"/>
              <a:gd name="connsiteY3-18" fmla="*/ 2185262 h 2185262"/>
              <a:gd name="connsiteX4-19" fmla="*/ 0 w 2185262"/>
              <a:gd name="connsiteY4-20" fmla="*/ 1092631 h 21852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85262" h="2185262">
                <a:moveTo>
                  <a:pt x="0" y="1092631"/>
                </a:moveTo>
                <a:cubicBezTo>
                  <a:pt x="0" y="489188"/>
                  <a:pt x="489188" y="0"/>
                  <a:pt x="1092631" y="0"/>
                </a:cubicBezTo>
                <a:cubicBezTo>
                  <a:pt x="1696074" y="0"/>
                  <a:pt x="2185262" y="489188"/>
                  <a:pt x="2185262" y="1092631"/>
                </a:cubicBezTo>
                <a:cubicBezTo>
                  <a:pt x="2185262" y="1696074"/>
                  <a:pt x="1696074" y="2185262"/>
                  <a:pt x="1092631" y="2185262"/>
                </a:cubicBezTo>
                <a:cubicBezTo>
                  <a:pt x="489188" y="2185262"/>
                  <a:pt x="0" y="1696074"/>
                  <a:pt x="0" y="1092631"/>
                </a:cubicBezTo>
                <a:close/>
              </a:path>
            </a:pathLst>
          </a:custGeom>
          <a:solidFill>
            <a:schemeClr val="accent1"/>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3" name="Circle">
            <a:extLst>
              <a:ext uri="{FF2B5EF4-FFF2-40B4-BE49-F238E27FC236}">
                <a16:creationId xmlns:a16="http://schemas.microsoft.com/office/drawing/2014/main" id="{A234C9A2-F8A5-C345-9357-F9C7CC2BCB7F}"/>
              </a:ext>
            </a:extLst>
          </p:cNvPr>
          <p:cNvSpPr/>
          <p:nvPr/>
        </p:nvSpPr>
        <p:spPr>
          <a:xfrm>
            <a:off x="890270" y="5054600"/>
            <a:ext cx="244475" cy="244475"/>
          </a:xfrm>
          <a:prstGeom prst="ellipse">
            <a:avLst/>
          </a:prstGeom>
          <a:solidFill>
            <a:schemeClr val="accent2"/>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5" name="文本框 64">
            <a:extLst>
              <a:ext uri="{FF2B5EF4-FFF2-40B4-BE49-F238E27FC236}">
                <a16:creationId xmlns:a16="http://schemas.microsoft.com/office/drawing/2014/main" id="{1F861CD4-0A62-0740-B70C-7AF8E5D7F715}"/>
              </a:ext>
            </a:extLst>
          </p:cNvPr>
          <p:cNvSpPr txBox="1"/>
          <p:nvPr/>
        </p:nvSpPr>
        <p:spPr>
          <a:xfrm>
            <a:off x="4600892" y="3811184"/>
            <a:ext cx="6303580" cy="523220"/>
          </a:xfrm>
          <a:prstGeom prst="rect">
            <a:avLst/>
          </a:prstGeom>
          <a:noFill/>
        </p:spPr>
        <p:txBody>
          <a:bodyPr wrap="square" rtlCol="0">
            <a:spAutoFit/>
          </a:bodyPr>
          <a:lstStyle/>
          <a:p>
            <a:r>
              <a:rPr lang="en-US" altLang="zh-CN" sz="2800" dirty="0">
                <a:solidFill>
                  <a:schemeClr val="bg1"/>
                </a:solidFill>
                <a:latin typeface="+mj-ea"/>
              </a:rPr>
              <a:t>2022.3.23-4.28</a:t>
            </a:r>
            <a:r>
              <a:rPr lang="zh-CN" altLang="en-US" sz="2800" dirty="0">
                <a:solidFill>
                  <a:schemeClr val="bg1"/>
                </a:solidFill>
                <a:latin typeface="+mj-ea"/>
              </a:rPr>
              <a:t>  面向全国高校在校师生</a:t>
            </a:r>
          </a:p>
        </p:txBody>
      </p:sp>
      <p:pic>
        <p:nvPicPr>
          <p:cNvPr id="24" name="图片 23">
            <a:extLst>
              <a:ext uri="{FF2B5EF4-FFF2-40B4-BE49-F238E27FC236}">
                <a16:creationId xmlns:a16="http://schemas.microsoft.com/office/drawing/2014/main" id="{24EF3B8A-8454-6B47-95C9-D5F97DE630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583" y="1769110"/>
            <a:ext cx="3275898" cy="3275898"/>
          </a:xfrm>
          <a:prstGeom prst="rect">
            <a:avLst/>
          </a:prstGeom>
        </p:spPr>
      </p:pic>
    </p:spTree>
    <p:extLst>
      <p:ext uri="{BB962C8B-B14F-4D97-AF65-F5344CB8AC3E}">
        <p14:creationId xmlns:p14="http://schemas.microsoft.com/office/powerpoint/2010/main" val="2327682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0" y="-199656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18" name="组合 17">
            <a:extLst>
              <a:ext uri="{FF2B5EF4-FFF2-40B4-BE49-F238E27FC236}">
                <a16:creationId xmlns:a16="http://schemas.microsoft.com/office/drawing/2014/main" id="{6FD85542-6AD6-194F-A709-C601691445FD}"/>
              </a:ext>
            </a:extLst>
          </p:cNvPr>
          <p:cNvGrpSpPr/>
          <p:nvPr/>
        </p:nvGrpSpPr>
        <p:grpSpPr>
          <a:xfrm>
            <a:off x="6782531" y="2454498"/>
            <a:ext cx="3201469" cy="4070502"/>
            <a:chOff x="2162077" y="3369797"/>
            <a:chExt cx="2477881" cy="3150497"/>
          </a:xfrm>
        </p:grpSpPr>
        <p:sp>
          <p:nvSpPr>
            <p:cNvPr id="19" name="Google Shape;1367;p38">
              <a:extLst>
                <a:ext uri="{FF2B5EF4-FFF2-40B4-BE49-F238E27FC236}">
                  <a16:creationId xmlns:a16="http://schemas.microsoft.com/office/drawing/2014/main" id="{3E41DCAC-AE82-F241-879D-81666A6DC936}"/>
                </a:ext>
              </a:extLst>
            </p:cNvPr>
            <p:cNvSpPr/>
            <p:nvPr/>
          </p:nvSpPr>
          <p:spPr>
            <a:xfrm>
              <a:off x="2343317" y="3369797"/>
              <a:ext cx="2115401" cy="1689657"/>
            </a:xfrm>
            <a:custGeom>
              <a:avLst/>
              <a:gdLst/>
              <a:ahLst/>
              <a:cxnLst/>
              <a:rect l="l" t="t" r="r" b="b"/>
              <a:pathLst>
                <a:path w="82963" h="66266" extrusionOk="0">
                  <a:moveTo>
                    <a:pt x="19556" y="0"/>
                  </a:moveTo>
                  <a:cubicBezTo>
                    <a:pt x="8725" y="0"/>
                    <a:pt x="0" y="8801"/>
                    <a:pt x="0" y="19556"/>
                  </a:cubicBezTo>
                  <a:lnTo>
                    <a:pt x="0" y="66265"/>
                  </a:lnTo>
                  <a:lnTo>
                    <a:pt x="82962" y="66265"/>
                  </a:lnTo>
                  <a:lnTo>
                    <a:pt x="82887" y="19556"/>
                  </a:lnTo>
                  <a:cubicBezTo>
                    <a:pt x="82962" y="8801"/>
                    <a:pt x="74162" y="0"/>
                    <a:pt x="63406" y="0"/>
                  </a:cubicBezTo>
                  <a:close/>
                </a:path>
              </a:pathLst>
            </a:custGeom>
            <a:solidFill>
              <a:srgbClr val="F3F3F3"/>
            </a:solidFill>
            <a:ln>
              <a:noFill/>
            </a:ln>
          </p:spPr>
          <p:txBody>
            <a:bodyPr spcFirstLastPara="1" wrap="square" lIns="121900" tIns="121900" rIns="121900" bIns="121900" anchor="t" anchorCtr="0">
              <a:noAutofit/>
            </a:bodyPr>
            <a:lstStyle/>
            <a:p>
              <a:pPr algn="ctr" defTabSz="1219200">
                <a:buClr>
                  <a:srgbClr val="000000"/>
                </a:buClr>
              </a:pPr>
              <a:endParaRPr sz="2665" kern="0" dirty="0">
                <a:solidFill>
                  <a:srgbClr val="355070"/>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Fira Sans Medium"/>
              </a:endParaRPr>
            </a:p>
          </p:txBody>
        </p:sp>
        <p:sp>
          <p:nvSpPr>
            <p:cNvPr id="20" name="Google Shape;1368;p38">
              <a:extLst>
                <a:ext uri="{FF2B5EF4-FFF2-40B4-BE49-F238E27FC236}">
                  <a16:creationId xmlns:a16="http://schemas.microsoft.com/office/drawing/2014/main" id="{3AAC3099-EEE3-5341-B858-C23D353FF695}"/>
                </a:ext>
              </a:extLst>
            </p:cNvPr>
            <p:cNvSpPr/>
            <p:nvPr/>
          </p:nvSpPr>
          <p:spPr>
            <a:xfrm>
              <a:off x="2162077" y="4099936"/>
              <a:ext cx="2477881" cy="2420358"/>
            </a:xfrm>
            <a:custGeom>
              <a:avLst/>
              <a:gdLst/>
              <a:ahLst/>
              <a:cxnLst/>
              <a:rect l="l" t="t" r="r" b="b"/>
              <a:pathLst>
                <a:path w="97179" h="94923" extrusionOk="0">
                  <a:moveTo>
                    <a:pt x="1" y="1"/>
                  </a:moveTo>
                  <a:lnTo>
                    <a:pt x="1" y="79729"/>
                  </a:lnTo>
                  <a:cubicBezTo>
                    <a:pt x="1" y="88078"/>
                    <a:pt x="6770" y="94923"/>
                    <a:pt x="15194" y="94923"/>
                  </a:cubicBezTo>
                  <a:lnTo>
                    <a:pt x="82060" y="94923"/>
                  </a:lnTo>
                  <a:cubicBezTo>
                    <a:pt x="90409" y="94923"/>
                    <a:pt x="97178" y="88078"/>
                    <a:pt x="97178" y="79729"/>
                  </a:cubicBezTo>
                  <a:lnTo>
                    <a:pt x="97178" y="1"/>
                  </a:lnTo>
                  <a:lnTo>
                    <a:pt x="64610" y="1"/>
                  </a:lnTo>
                  <a:cubicBezTo>
                    <a:pt x="64610" y="9327"/>
                    <a:pt x="57089" y="16774"/>
                    <a:pt x="47837" y="16774"/>
                  </a:cubicBezTo>
                  <a:cubicBezTo>
                    <a:pt x="38511" y="16774"/>
                    <a:pt x="31064" y="9327"/>
                    <a:pt x="31064" y="1"/>
                  </a:cubicBezTo>
                  <a:close/>
                </a:path>
              </a:pathLst>
            </a:custGeom>
            <a:solidFill>
              <a:srgbClr val="1FA5B3"/>
            </a:solidFill>
            <a:ln>
              <a:noFill/>
            </a:ln>
            <a:effectLst>
              <a:outerShdw blurRad="57150" dist="19050" dir="11520000" algn="bl" rotWithShape="0">
                <a:srgbClr val="000000">
                  <a:alpha val="14000"/>
                </a:srgbClr>
              </a:outerShdw>
            </a:effectLst>
          </p:spPr>
          <p:txBody>
            <a:bodyPr spcFirstLastPara="1" wrap="square" lIns="121900" tIns="121900" rIns="121900" bIns="121900" anchor="ctr" anchorCtr="0">
              <a:noAutofit/>
            </a:bodyPr>
            <a:lstStyle/>
            <a:p>
              <a:pPr algn="ctr" defTabSz="1219200">
                <a:buClr>
                  <a:srgbClr val="000000"/>
                </a:buClr>
              </a:pPr>
              <a:endParaRPr sz="1865" kern="0" dirty="0">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Fira Sans"/>
              </a:endParaRPr>
            </a:p>
          </p:txBody>
        </p:sp>
      </p:grpSp>
      <p:grpSp>
        <p:nvGrpSpPr>
          <p:cNvPr id="21" name="组合 20">
            <a:extLst>
              <a:ext uri="{FF2B5EF4-FFF2-40B4-BE49-F238E27FC236}">
                <a16:creationId xmlns:a16="http://schemas.microsoft.com/office/drawing/2014/main" id="{C8421456-8F74-3D46-9ACF-3FBD53B6DD2C}"/>
              </a:ext>
            </a:extLst>
          </p:cNvPr>
          <p:cNvGrpSpPr/>
          <p:nvPr/>
        </p:nvGrpSpPr>
        <p:grpSpPr>
          <a:xfrm>
            <a:off x="2162077" y="2449792"/>
            <a:ext cx="3201469" cy="4070502"/>
            <a:chOff x="2162077" y="3369797"/>
            <a:chExt cx="2477881" cy="3150497"/>
          </a:xfrm>
        </p:grpSpPr>
        <p:sp>
          <p:nvSpPr>
            <p:cNvPr id="22" name="Google Shape;1367;p38">
              <a:extLst>
                <a:ext uri="{FF2B5EF4-FFF2-40B4-BE49-F238E27FC236}">
                  <a16:creationId xmlns:a16="http://schemas.microsoft.com/office/drawing/2014/main" id="{03027F27-F39F-754D-9D6D-69555657F3FF}"/>
                </a:ext>
              </a:extLst>
            </p:cNvPr>
            <p:cNvSpPr/>
            <p:nvPr/>
          </p:nvSpPr>
          <p:spPr>
            <a:xfrm>
              <a:off x="2343317" y="3369797"/>
              <a:ext cx="2115401" cy="1689657"/>
            </a:xfrm>
            <a:custGeom>
              <a:avLst/>
              <a:gdLst/>
              <a:ahLst/>
              <a:cxnLst/>
              <a:rect l="l" t="t" r="r" b="b"/>
              <a:pathLst>
                <a:path w="82963" h="66266" extrusionOk="0">
                  <a:moveTo>
                    <a:pt x="19556" y="0"/>
                  </a:moveTo>
                  <a:cubicBezTo>
                    <a:pt x="8725" y="0"/>
                    <a:pt x="0" y="8801"/>
                    <a:pt x="0" y="19556"/>
                  </a:cubicBezTo>
                  <a:lnTo>
                    <a:pt x="0" y="66265"/>
                  </a:lnTo>
                  <a:lnTo>
                    <a:pt x="82962" y="66265"/>
                  </a:lnTo>
                  <a:lnTo>
                    <a:pt x="82887" y="19556"/>
                  </a:lnTo>
                  <a:cubicBezTo>
                    <a:pt x="82962" y="8801"/>
                    <a:pt x="74162" y="0"/>
                    <a:pt x="63406" y="0"/>
                  </a:cubicBezTo>
                  <a:close/>
                </a:path>
              </a:pathLst>
            </a:custGeom>
            <a:solidFill>
              <a:srgbClr val="F3F3F3"/>
            </a:solidFill>
            <a:ln>
              <a:noFill/>
            </a:ln>
          </p:spPr>
          <p:txBody>
            <a:bodyPr spcFirstLastPara="1" wrap="square" lIns="121900" tIns="121900" rIns="121900" bIns="121900" anchor="t" anchorCtr="0">
              <a:noAutofit/>
            </a:bodyPr>
            <a:lstStyle/>
            <a:p>
              <a:pPr algn="ctr" defTabSz="1219200">
                <a:buClr>
                  <a:srgbClr val="000000"/>
                </a:buClr>
              </a:pPr>
              <a:endParaRPr sz="2665" kern="0" dirty="0">
                <a:solidFill>
                  <a:srgbClr val="355070"/>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Fira Sans Medium"/>
              </a:endParaRPr>
            </a:p>
          </p:txBody>
        </p:sp>
        <p:sp>
          <p:nvSpPr>
            <p:cNvPr id="23" name="Google Shape;1368;p38">
              <a:extLst>
                <a:ext uri="{FF2B5EF4-FFF2-40B4-BE49-F238E27FC236}">
                  <a16:creationId xmlns:a16="http://schemas.microsoft.com/office/drawing/2014/main" id="{534A0A89-813B-8448-B18B-1DB2D74BB29B}"/>
                </a:ext>
              </a:extLst>
            </p:cNvPr>
            <p:cNvSpPr/>
            <p:nvPr/>
          </p:nvSpPr>
          <p:spPr>
            <a:xfrm>
              <a:off x="2162077" y="4099936"/>
              <a:ext cx="2477881" cy="2420358"/>
            </a:xfrm>
            <a:custGeom>
              <a:avLst/>
              <a:gdLst/>
              <a:ahLst/>
              <a:cxnLst/>
              <a:rect l="l" t="t" r="r" b="b"/>
              <a:pathLst>
                <a:path w="97179" h="94923" extrusionOk="0">
                  <a:moveTo>
                    <a:pt x="1" y="1"/>
                  </a:moveTo>
                  <a:lnTo>
                    <a:pt x="1" y="79729"/>
                  </a:lnTo>
                  <a:cubicBezTo>
                    <a:pt x="1" y="88078"/>
                    <a:pt x="6770" y="94923"/>
                    <a:pt x="15194" y="94923"/>
                  </a:cubicBezTo>
                  <a:lnTo>
                    <a:pt x="82060" y="94923"/>
                  </a:lnTo>
                  <a:cubicBezTo>
                    <a:pt x="90409" y="94923"/>
                    <a:pt x="97178" y="88078"/>
                    <a:pt x="97178" y="79729"/>
                  </a:cubicBezTo>
                  <a:lnTo>
                    <a:pt x="97178" y="1"/>
                  </a:lnTo>
                  <a:lnTo>
                    <a:pt x="64610" y="1"/>
                  </a:lnTo>
                  <a:cubicBezTo>
                    <a:pt x="64610" y="9327"/>
                    <a:pt x="57089" y="16774"/>
                    <a:pt x="47837" y="16774"/>
                  </a:cubicBezTo>
                  <a:cubicBezTo>
                    <a:pt x="38511" y="16774"/>
                    <a:pt x="31064" y="9327"/>
                    <a:pt x="31064" y="1"/>
                  </a:cubicBezTo>
                  <a:close/>
                </a:path>
              </a:pathLst>
            </a:custGeom>
            <a:solidFill>
              <a:srgbClr val="005392"/>
            </a:solidFill>
            <a:ln>
              <a:noFill/>
            </a:ln>
            <a:effectLst>
              <a:outerShdw blurRad="57150" dist="19050" dir="11520000" algn="bl" rotWithShape="0">
                <a:srgbClr val="000000">
                  <a:alpha val="14000"/>
                </a:srgbClr>
              </a:outerShdw>
            </a:effectLst>
          </p:spPr>
          <p:txBody>
            <a:bodyPr spcFirstLastPara="1" wrap="square" lIns="121900" tIns="121900" rIns="121900" bIns="121900" anchor="ctr" anchorCtr="0">
              <a:noAutofit/>
            </a:bodyPr>
            <a:lstStyle/>
            <a:p>
              <a:pPr algn="ctr" defTabSz="1219200">
                <a:buClr>
                  <a:srgbClr val="000000"/>
                </a:buClr>
              </a:pPr>
              <a:endParaRPr sz="1865" kern="0" dirty="0">
                <a:solidFill>
                  <a:srgbClr val="FFFFFF"/>
                </a:solidFill>
                <a:latin typeface="字魂105号-简雅黑" panose="00000500000000000000" pitchFamily="2" charset="-122"/>
                <a:ea typeface="字魂105号-简雅黑" panose="00000500000000000000" pitchFamily="2" charset="-122"/>
                <a:cs typeface="字魂105号-简雅黑" panose="00000500000000000000" pitchFamily="2" charset="-122"/>
                <a:sym typeface="Fira Sans"/>
              </a:endParaRPr>
            </a:p>
          </p:txBody>
        </p:sp>
      </p:grpSp>
      <p:sp>
        <p:nvSpPr>
          <p:cNvPr id="24" name="Google Shape;1366;p38">
            <a:extLst>
              <a:ext uri="{FF2B5EF4-FFF2-40B4-BE49-F238E27FC236}">
                <a16:creationId xmlns:a16="http://schemas.microsoft.com/office/drawing/2014/main" id="{2A58F354-5561-EA4A-BF0C-F4BA414B0B5F}"/>
              </a:ext>
            </a:extLst>
          </p:cNvPr>
          <p:cNvSpPr/>
          <p:nvPr/>
        </p:nvSpPr>
        <p:spPr>
          <a:xfrm>
            <a:off x="7518818" y="1145804"/>
            <a:ext cx="1568823" cy="1752945"/>
          </a:xfrm>
          <a:custGeom>
            <a:avLst/>
            <a:gdLst/>
            <a:ahLst/>
            <a:cxnLst/>
            <a:rect l="l" t="t" r="r" b="b"/>
            <a:pathLst>
              <a:path w="61527" h="68748" fill="none" extrusionOk="0">
                <a:moveTo>
                  <a:pt x="61527" y="35277"/>
                </a:moveTo>
                <a:cubicBezTo>
                  <a:pt x="61527" y="12787"/>
                  <a:pt x="35803" y="1"/>
                  <a:pt x="17902" y="13615"/>
                </a:cubicBezTo>
                <a:cubicBezTo>
                  <a:pt x="1" y="27153"/>
                  <a:pt x="5416" y="55359"/>
                  <a:pt x="27003" y="61451"/>
                </a:cubicBezTo>
                <a:lnTo>
                  <a:pt x="34374" y="68747"/>
                </a:lnTo>
                <a:lnTo>
                  <a:pt x="41670" y="61451"/>
                </a:lnTo>
                <a:cubicBezTo>
                  <a:pt x="53403" y="58142"/>
                  <a:pt x="61527" y="47461"/>
                  <a:pt x="61527" y="35277"/>
                </a:cubicBezTo>
                <a:close/>
              </a:path>
            </a:pathLst>
          </a:custGeom>
          <a:solidFill>
            <a:srgbClr val="005392"/>
          </a:solidFill>
          <a:ln w="28575" cap="rnd" cmpd="sng">
            <a:solidFill>
              <a:srgbClr val="20E0DB"/>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29" name="文本框 28">
            <a:extLst>
              <a:ext uri="{FF2B5EF4-FFF2-40B4-BE49-F238E27FC236}">
                <a16:creationId xmlns:a16="http://schemas.microsoft.com/office/drawing/2014/main" id="{8BBD95EC-60F8-AD47-A0C1-00FA7DDD7277}"/>
              </a:ext>
            </a:extLst>
          </p:cNvPr>
          <p:cNvSpPr txBox="1"/>
          <p:nvPr/>
        </p:nvSpPr>
        <p:spPr>
          <a:xfrm>
            <a:off x="2923679" y="2899836"/>
            <a:ext cx="1723549" cy="400110"/>
          </a:xfrm>
          <a:prstGeom prst="rect">
            <a:avLst/>
          </a:prstGeom>
          <a:noFill/>
        </p:spPr>
        <p:txBody>
          <a:bodyPr wrap="none" rtlCol="0">
            <a:spAutoFit/>
          </a:bodyPr>
          <a:lstStyle/>
          <a:p>
            <a:r>
              <a:rPr lang="zh-CN" altLang="en-US" sz="2000" dirty="0">
                <a:latin typeface="+mj-ea"/>
                <a:ea typeface="+mj-ea"/>
              </a:rPr>
              <a:t>优秀指导教师</a:t>
            </a:r>
          </a:p>
        </p:txBody>
      </p:sp>
      <p:sp>
        <p:nvSpPr>
          <p:cNvPr id="30" name="文本框 29">
            <a:extLst>
              <a:ext uri="{FF2B5EF4-FFF2-40B4-BE49-F238E27FC236}">
                <a16:creationId xmlns:a16="http://schemas.microsoft.com/office/drawing/2014/main" id="{FE46A9E2-6C92-EF44-8B93-B052C8622150}"/>
              </a:ext>
            </a:extLst>
          </p:cNvPr>
          <p:cNvSpPr txBox="1"/>
          <p:nvPr/>
        </p:nvSpPr>
        <p:spPr>
          <a:xfrm>
            <a:off x="2289018" y="4135145"/>
            <a:ext cx="2942981" cy="1532151"/>
          </a:xfrm>
          <a:prstGeom prst="rect">
            <a:avLst/>
          </a:prstGeom>
          <a:noFill/>
        </p:spPr>
        <p:txBody>
          <a:bodyPr wrap="square" rtlCol="0">
            <a:spAutoFit/>
          </a:bodyPr>
          <a:lstStyle/>
          <a:p>
            <a:pPr>
              <a:lnSpc>
                <a:spcPct val="150000"/>
              </a:lnSpc>
            </a:pPr>
            <a:r>
              <a:rPr lang="zh-CN" altLang="en-US" sz="1600" dirty="0">
                <a:solidFill>
                  <a:schemeClr val="bg1"/>
                </a:solidFill>
                <a:latin typeface="+mj-ea"/>
                <a:ea typeface="+mj-ea"/>
              </a:rPr>
              <a:t>学生在报名时需要填写参赛指导教师姓名。决赛前</a:t>
            </a:r>
            <a:r>
              <a:rPr lang="en-US" altLang="zh-CN" sz="1600" dirty="0">
                <a:solidFill>
                  <a:schemeClr val="bg1"/>
                </a:solidFill>
                <a:latin typeface="+mj-ea"/>
                <a:ea typeface="+mj-ea"/>
              </a:rPr>
              <a:t>20</a:t>
            </a:r>
            <a:r>
              <a:rPr lang="zh-CN" altLang="en-US" sz="1600" dirty="0">
                <a:solidFill>
                  <a:schemeClr val="bg1"/>
                </a:solidFill>
                <a:latin typeface="+mj-ea"/>
                <a:ea typeface="+mj-ea"/>
              </a:rPr>
              <a:t>名选手的指导老师将获得大赛“优秀指导教师”证书。</a:t>
            </a:r>
          </a:p>
        </p:txBody>
      </p:sp>
      <p:sp>
        <p:nvSpPr>
          <p:cNvPr id="31" name="文本框 30">
            <a:extLst>
              <a:ext uri="{FF2B5EF4-FFF2-40B4-BE49-F238E27FC236}">
                <a16:creationId xmlns:a16="http://schemas.microsoft.com/office/drawing/2014/main" id="{433FBC16-8F38-9342-A1B8-63ACB6CFF8B2}"/>
              </a:ext>
            </a:extLst>
          </p:cNvPr>
          <p:cNvSpPr txBox="1"/>
          <p:nvPr/>
        </p:nvSpPr>
        <p:spPr>
          <a:xfrm>
            <a:off x="7555355" y="2932046"/>
            <a:ext cx="1723549" cy="400110"/>
          </a:xfrm>
          <a:prstGeom prst="rect">
            <a:avLst/>
          </a:prstGeom>
          <a:noFill/>
        </p:spPr>
        <p:txBody>
          <a:bodyPr wrap="none" rtlCol="0">
            <a:spAutoFit/>
          </a:bodyPr>
          <a:lstStyle/>
          <a:p>
            <a:r>
              <a:rPr lang="zh-CN" altLang="en-US" sz="2000" dirty="0">
                <a:latin typeface="+mj-ea"/>
                <a:ea typeface="+mj-ea"/>
              </a:rPr>
              <a:t>优秀组织单位</a:t>
            </a:r>
          </a:p>
        </p:txBody>
      </p:sp>
      <p:sp>
        <p:nvSpPr>
          <p:cNvPr id="32" name="文本框 31">
            <a:extLst>
              <a:ext uri="{FF2B5EF4-FFF2-40B4-BE49-F238E27FC236}">
                <a16:creationId xmlns:a16="http://schemas.microsoft.com/office/drawing/2014/main" id="{07F9FBDD-5F29-C743-B77F-0569E9C20758}"/>
              </a:ext>
            </a:extLst>
          </p:cNvPr>
          <p:cNvSpPr txBox="1"/>
          <p:nvPr/>
        </p:nvSpPr>
        <p:spPr>
          <a:xfrm>
            <a:off x="7120766" y="4280025"/>
            <a:ext cx="2629068" cy="1156855"/>
          </a:xfrm>
          <a:prstGeom prst="rect">
            <a:avLst/>
          </a:prstGeom>
          <a:noFill/>
        </p:spPr>
        <p:txBody>
          <a:bodyPr wrap="square" rtlCol="0">
            <a:spAutoFit/>
          </a:bodyPr>
          <a:lstStyle/>
          <a:p>
            <a:pPr>
              <a:lnSpc>
                <a:spcPct val="150000"/>
              </a:lnSpc>
            </a:pPr>
            <a:r>
              <a:rPr lang="zh-CN" altLang="en-US" sz="1600" dirty="0">
                <a:solidFill>
                  <a:schemeClr val="bg1"/>
                </a:solidFill>
                <a:latin typeface="+mj-ea"/>
                <a:ea typeface="+mj-ea"/>
              </a:rPr>
              <a:t>学校组织报名参赛人数超过</a:t>
            </a:r>
            <a:r>
              <a:rPr lang="en-US" altLang="zh-CN" sz="1600" dirty="0">
                <a:solidFill>
                  <a:schemeClr val="bg1"/>
                </a:solidFill>
                <a:latin typeface="+mj-ea"/>
                <a:ea typeface="+mj-ea"/>
              </a:rPr>
              <a:t>100</a:t>
            </a:r>
            <a:r>
              <a:rPr lang="zh-CN" altLang="en-US" sz="1600" dirty="0">
                <a:solidFill>
                  <a:schemeClr val="bg1"/>
                </a:solidFill>
                <a:latin typeface="+mj-ea"/>
                <a:ea typeface="+mj-ea"/>
              </a:rPr>
              <a:t>人，可获得优秀组织单位证书。</a:t>
            </a:r>
          </a:p>
        </p:txBody>
      </p:sp>
      <p:sp>
        <p:nvSpPr>
          <p:cNvPr id="33" name="Google Shape;1366;p38">
            <a:extLst>
              <a:ext uri="{FF2B5EF4-FFF2-40B4-BE49-F238E27FC236}">
                <a16:creationId xmlns:a16="http://schemas.microsoft.com/office/drawing/2014/main" id="{D73C84BD-8F03-DC40-BA5F-B4F35DDF4232}"/>
              </a:ext>
            </a:extLst>
          </p:cNvPr>
          <p:cNvSpPr/>
          <p:nvPr/>
        </p:nvSpPr>
        <p:spPr>
          <a:xfrm>
            <a:off x="2871177" y="1172055"/>
            <a:ext cx="1568823" cy="1752945"/>
          </a:xfrm>
          <a:custGeom>
            <a:avLst/>
            <a:gdLst/>
            <a:ahLst/>
            <a:cxnLst/>
            <a:rect l="l" t="t" r="r" b="b"/>
            <a:pathLst>
              <a:path w="61527" h="68748" fill="none" extrusionOk="0">
                <a:moveTo>
                  <a:pt x="61527" y="35277"/>
                </a:moveTo>
                <a:cubicBezTo>
                  <a:pt x="61527" y="12787"/>
                  <a:pt x="35803" y="1"/>
                  <a:pt x="17902" y="13615"/>
                </a:cubicBezTo>
                <a:cubicBezTo>
                  <a:pt x="1" y="27153"/>
                  <a:pt x="5416" y="55359"/>
                  <a:pt x="27003" y="61451"/>
                </a:cubicBezTo>
                <a:lnTo>
                  <a:pt x="34374" y="68747"/>
                </a:lnTo>
                <a:lnTo>
                  <a:pt x="41670" y="61451"/>
                </a:lnTo>
                <a:cubicBezTo>
                  <a:pt x="53403" y="58142"/>
                  <a:pt x="61527" y="47461"/>
                  <a:pt x="61527" y="35277"/>
                </a:cubicBezTo>
                <a:close/>
              </a:path>
            </a:pathLst>
          </a:custGeom>
          <a:solidFill>
            <a:srgbClr val="005392"/>
          </a:solidFill>
          <a:ln w="28575" cap="rnd" cmpd="sng">
            <a:solidFill>
              <a:srgbClr val="005392"/>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4" name="Freeform 144">
            <a:extLst>
              <a:ext uri="{FF2B5EF4-FFF2-40B4-BE49-F238E27FC236}">
                <a16:creationId xmlns:a16="http://schemas.microsoft.com/office/drawing/2014/main" id="{D7FE9714-618C-994E-B924-38B1F00C4F90}"/>
              </a:ext>
            </a:extLst>
          </p:cNvPr>
          <p:cNvSpPr/>
          <p:nvPr/>
        </p:nvSpPr>
        <p:spPr bwMode="auto">
          <a:xfrm>
            <a:off x="3481702" y="1639784"/>
            <a:ext cx="588895" cy="637216"/>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rgbClr val="5C52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5" name="Freeform 116">
            <a:extLst>
              <a:ext uri="{FF2B5EF4-FFF2-40B4-BE49-F238E27FC236}">
                <a16:creationId xmlns:a16="http://schemas.microsoft.com/office/drawing/2014/main" id="{8C277A66-D236-3E4E-AD02-718F7028A0D1}"/>
              </a:ext>
            </a:extLst>
          </p:cNvPr>
          <p:cNvSpPr>
            <a:spLocks noEditPoints="1"/>
          </p:cNvSpPr>
          <p:nvPr/>
        </p:nvSpPr>
        <p:spPr bwMode="auto">
          <a:xfrm>
            <a:off x="8112000" y="1701000"/>
            <a:ext cx="584607" cy="537490"/>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rgbClr val="5C52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6" name="文本框 35">
            <a:extLst>
              <a:ext uri="{FF2B5EF4-FFF2-40B4-BE49-F238E27FC236}">
                <a16:creationId xmlns:a16="http://schemas.microsoft.com/office/drawing/2014/main" id="{72493149-8A39-8B4D-8CC4-477809C06289}"/>
              </a:ext>
            </a:extLst>
          </p:cNvPr>
          <p:cNvSpPr txBox="1"/>
          <p:nvPr/>
        </p:nvSpPr>
        <p:spPr>
          <a:xfrm>
            <a:off x="1498449" y="627504"/>
            <a:ext cx="4886194" cy="523220"/>
          </a:xfrm>
          <a:prstGeom prst="rect">
            <a:avLst/>
          </a:prstGeom>
          <a:noFill/>
        </p:spPr>
        <p:txBody>
          <a:bodyPr wrap="square" rtlCol="0">
            <a:spAutoFit/>
            <a:scene3d>
              <a:camera prst="orthographicFront"/>
              <a:lightRig rig="threePt" dir="t"/>
            </a:scene3d>
            <a:sp3d contourW="12700"/>
          </a:bodyPr>
          <a:lstStyle/>
          <a:p>
            <a:pPr marL="0" marR="0" lvl="0" indent="0" defTabSz="4572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rPr>
              <a:t>奖项设置</a:t>
            </a:r>
            <a:r>
              <a:rPr lang="en-US" altLang="zh-CN" sz="2800" b="1" kern="0" dirty="0">
                <a:solidFill>
                  <a:schemeClr val="tx1">
                    <a:lumMod val="75000"/>
                    <a:lumOff val="25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rPr>
              <a:t>-</a:t>
            </a:r>
            <a:r>
              <a:rPr lang="zh-CN" altLang="en-US" sz="2800" b="1" kern="0" dirty="0">
                <a:solidFill>
                  <a:schemeClr val="tx1">
                    <a:lumMod val="75000"/>
                    <a:lumOff val="25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rPr>
              <a:t>教师及学校</a:t>
            </a:r>
            <a:endPar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nvGrpSpPr>
          <p:cNvPr id="37" name="Group 27">
            <a:extLst>
              <a:ext uri="{FF2B5EF4-FFF2-40B4-BE49-F238E27FC236}">
                <a16:creationId xmlns:a16="http://schemas.microsoft.com/office/drawing/2014/main" id="{6B0B757D-BC67-A446-8EE4-388045B2D6C4}"/>
              </a:ext>
            </a:extLst>
          </p:cNvPr>
          <p:cNvGrpSpPr/>
          <p:nvPr/>
        </p:nvGrpSpPr>
        <p:grpSpPr>
          <a:xfrm>
            <a:off x="737414" y="549000"/>
            <a:ext cx="693763" cy="673901"/>
            <a:chOff x="839707" y="3520106"/>
            <a:chExt cx="493370" cy="479245"/>
          </a:xfrm>
        </p:grpSpPr>
        <p:sp>
          <p:nvSpPr>
            <p:cNvPr id="38" name="Rounded Rectangle 28">
              <a:extLst>
                <a:ext uri="{FF2B5EF4-FFF2-40B4-BE49-F238E27FC236}">
                  <a16:creationId xmlns:a16="http://schemas.microsoft.com/office/drawing/2014/main" id="{ADD18CE3-C9B1-BC42-857C-63E39F9D457C}"/>
                </a:ext>
              </a:extLst>
            </p:cNvPr>
            <p:cNvSpPr/>
            <p:nvPr/>
          </p:nvSpPr>
          <p:spPr>
            <a:xfrm>
              <a:off x="839707" y="3520106"/>
              <a:ext cx="493370" cy="47924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bIns="128580" rtlCol="0" anchor="ctr"/>
            <a:lstStyle/>
            <a:p>
              <a:pPr algn="ctr">
                <a:lnSpc>
                  <a:spcPct val="150000"/>
                </a:lnSpc>
              </a:pPr>
              <a:endParaRPr lang="en-US" sz="800" dirty="0">
                <a:solidFill>
                  <a:schemeClr val="bg1"/>
                </a:solidFill>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39" name="Freeform 152">
              <a:extLst>
                <a:ext uri="{FF2B5EF4-FFF2-40B4-BE49-F238E27FC236}">
                  <a16:creationId xmlns:a16="http://schemas.microsoft.com/office/drawing/2014/main" id="{CB552A54-50CA-6F49-9EB3-D453F3178030}"/>
                </a:ext>
              </a:extLst>
            </p:cNvPr>
            <p:cNvSpPr>
              <a:spLocks noEditPoints="1"/>
            </p:cNvSpPr>
            <p:nvPr/>
          </p:nvSpPr>
          <p:spPr bwMode="auto">
            <a:xfrm>
              <a:off x="955869" y="3638690"/>
              <a:ext cx="261950" cy="242077"/>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ln>
          </p:spPr>
          <p:txBody>
            <a:bodyPr vert="horz" wrap="square" lIns="128580" tIns="64290" rIns="128580" bIns="64290" numCol="1" anchor="t" anchorCtr="0" compatLnSpc="1"/>
            <a:lstStyle/>
            <a:p>
              <a:pPr>
                <a:lnSpc>
                  <a:spcPct val="150000"/>
                </a:lnSpc>
              </a:pPr>
              <a:endParaRPr lang="en-US" sz="800" dirty="0">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spTree>
    <p:extLst>
      <p:ext uri="{BB962C8B-B14F-4D97-AF65-F5344CB8AC3E}">
        <p14:creationId xmlns:p14="http://schemas.microsoft.com/office/powerpoint/2010/main" val="980524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a:extLst>
              <a:ext uri="{FF2B5EF4-FFF2-40B4-BE49-F238E27FC236}">
                <a16:creationId xmlns:a16="http://schemas.microsoft.com/office/drawing/2014/main" id="{6ED6AEAB-3486-410C-ADE6-A889623E4FAF}"/>
              </a:ext>
            </a:extLst>
          </p:cNvPr>
          <p:cNvGrpSpPr/>
          <p:nvPr/>
        </p:nvGrpSpPr>
        <p:grpSpPr>
          <a:xfrm>
            <a:off x="0" y="-1996564"/>
            <a:ext cx="12192000" cy="10851128"/>
            <a:chOff x="0" y="-1996564"/>
            <a:chExt cx="12192000" cy="10851128"/>
          </a:xfrm>
        </p:grpSpPr>
        <p:grpSp>
          <p:nvGrpSpPr>
            <p:cNvPr id="37" name="组合 36">
              <a:extLst>
                <a:ext uri="{FF2B5EF4-FFF2-40B4-BE49-F238E27FC236}">
                  <a16:creationId xmlns:a16="http://schemas.microsoft.com/office/drawing/2014/main" id="{FD4D451D-623E-40D1-BA0E-D7A0F853A094}"/>
                </a:ext>
              </a:extLst>
            </p:cNvPr>
            <p:cNvGrpSpPr/>
            <p:nvPr/>
          </p:nvGrpSpPr>
          <p:grpSpPr>
            <a:xfrm>
              <a:off x="0" y="-1996564"/>
              <a:ext cx="12192000" cy="10851128"/>
              <a:chOff x="0" y="-1996564"/>
              <a:chExt cx="12192000" cy="10851128"/>
            </a:xfrm>
          </p:grpSpPr>
          <p:grpSp>
            <p:nvGrpSpPr>
              <p:cNvPr id="39" name="组合 38">
                <a:extLst>
                  <a:ext uri="{FF2B5EF4-FFF2-40B4-BE49-F238E27FC236}">
                    <a16:creationId xmlns:a16="http://schemas.microsoft.com/office/drawing/2014/main" id="{E19665CC-44BA-469B-8745-155A2D7568DA}"/>
                  </a:ext>
                </a:extLst>
              </p:cNvPr>
              <p:cNvGrpSpPr/>
              <p:nvPr/>
            </p:nvGrpSpPr>
            <p:grpSpPr>
              <a:xfrm>
                <a:off x="0" y="2919883"/>
                <a:ext cx="12192000" cy="1018234"/>
                <a:chOff x="0" y="2919883"/>
                <a:chExt cx="12192000" cy="1018234"/>
              </a:xfrm>
            </p:grpSpPr>
            <p:sp>
              <p:nvSpPr>
                <p:cNvPr id="45" name="矩形 44">
                  <a:extLst>
                    <a:ext uri="{FF2B5EF4-FFF2-40B4-BE49-F238E27FC236}">
                      <a16:creationId xmlns:a16="http://schemas.microsoft.com/office/drawing/2014/main" id="{AFA7237B-E130-4EE2-B0CB-D02C3729C9FD}"/>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46" name="矩形 45">
                  <a:extLst>
                    <a:ext uri="{FF2B5EF4-FFF2-40B4-BE49-F238E27FC236}">
                      <a16:creationId xmlns:a16="http://schemas.microsoft.com/office/drawing/2014/main" id="{F8EDB09B-4ED9-43D4-8B0D-EC79592B64EA}"/>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40" name="组合 39">
                <a:extLst>
                  <a:ext uri="{FF2B5EF4-FFF2-40B4-BE49-F238E27FC236}">
                    <a16:creationId xmlns:a16="http://schemas.microsoft.com/office/drawing/2014/main" id="{50FB94E4-7B8C-4CB3-A242-4D87B6E6F8B7}"/>
                  </a:ext>
                </a:extLst>
              </p:cNvPr>
              <p:cNvGrpSpPr/>
              <p:nvPr/>
            </p:nvGrpSpPr>
            <p:grpSpPr>
              <a:xfrm>
                <a:off x="670436" y="-1996564"/>
                <a:ext cx="10851128" cy="10851128"/>
                <a:chOff x="-1273175" y="73025"/>
                <a:chExt cx="6713220" cy="6713220"/>
              </a:xfrm>
            </p:grpSpPr>
            <p:sp>
              <p:nvSpPr>
                <p:cNvPr id="41" name="Circle">
                  <a:extLst>
                    <a:ext uri="{FF2B5EF4-FFF2-40B4-BE49-F238E27FC236}">
                      <a16:creationId xmlns:a16="http://schemas.microsoft.com/office/drawing/2014/main" id="{00B0C3BE-225B-4C42-ADAD-F0645A1A8AB0}"/>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2" name="Circle">
                  <a:extLst>
                    <a:ext uri="{FF2B5EF4-FFF2-40B4-BE49-F238E27FC236}">
                      <a16:creationId xmlns:a16="http://schemas.microsoft.com/office/drawing/2014/main" id="{049E6B7C-E7FC-42DD-B0AB-AA4C3D8ABED7}"/>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3" name="Circle">
                  <a:extLst>
                    <a:ext uri="{FF2B5EF4-FFF2-40B4-BE49-F238E27FC236}">
                      <a16:creationId xmlns:a16="http://schemas.microsoft.com/office/drawing/2014/main" id="{C0733E5F-5007-4006-8692-024877CFEF49}"/>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4" name="Circle">
                  <a:extLst>
                    <a:ext uri="{FF2B5EF4-FFF2-40B4-BE49-F238E27FC236}">
                      <a16:creationId xmlns:a16="http://schemas.microsoft.com/office/drawing/2014/main" id="{3A1549EA-1CB6-41F9-A3CE-A73AC14222B1}"/>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38" name="椭圆 37">
              <a:extLst>
                <a:ext uri="{FF2B5EF4-FFF2-40B4-BE49-F238E27FC236}">
                  <a16:creationId xmlns:a16="http://schemas.microsoft.com/office/drawing/2014/main" id="{C3916EF0-B070-4943-B8A2-53D9EE3BD42F}"/>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2" name="8e40a7f1-bfcf-4050-ab7d-3dc0a252748a"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28E644EF-C1A6-4141-BDD9-47BCDC9E2FCC}"/>
              </a:ext>
            </a:extLst>
          </p:cNvPr>
          <p:cNvGrpSpPr>
            <a:grpSpLocks noChangeAspect="1"/>
          </p:cNvGrpSpPr>
          <p:nvPr>
            <p:custDataLst>
              <p:tags r:id="rId1"/>
            </p:custDataLst>
          </p:nvPr>
        </p:nvGrpSpPr>
        <p:grpSpPr>
          <a:xfrm>
            <a:off x="1328453" y="2073277"/>
            <a:ext cx="9542748" cy="3705796"/>
            <a:chOff x="654051" y="1123950"/>
            <a:chExt cx="10891550" cy="4229584"/>
          </a:xfrm>
        </p:grpSpPr>
        <p:grpSp>
          <p:nvGrpSpPr>
            <p:cNvPr id="3" name="iṧliḓé">
              <a:extLst>
                <a:ext uri="{FF2B5EF4-FFF2-40B4-BE49-F238E27FC236}">
                  <a16:creationId xmlns:a16="http://schemas.microsoft.com/office/drawing/2014/main" id="{706B8495-EC53-4587-B138-75B597546DBC}"/>
                </a:ext>
              </a:extLst>
            </p:cNvPr>
            <p:cNvGrpSpPr/>
            <p:nvPr/>
          </p:nvGrpSpPr>
          <p:grpSpPr>
            <a:xfrm>
              <a:off x="654051" y="3417400"/>
              <a:ext cx="3269639" cy="1137999"/>
              <a:chOff x="654051" y="2777200"/>
              <a:chExt cx="3269639" cy="1137999"/>
            </a:xfrm>
          </p:grpSpPr>
          <p:sp>
            <p:nvSpPr>
              <p:cNvPr id="21" name="îṣḷïḓe">
                <a:extLst>
                  <a:ext uri="{FF2B5EF4-FFF2-40B4-BE49-F238E27FC236}">
                    <a16:creationId xmlns:a16="http://schemas.microsoft.com/office/drawing/2014/main" id="{86EF0754-43A3-4EAF-BBB4-B892078EAF98}"/>
                  </a:ext>
                </a:extLst>
              </p:cNvPr>
              <p:cNvSpPr/>
              <p:nvPr/>
            </p:nvSpPr>
            <p:spPr bwMode="auto">
              <a:xfrm rot="10800000" flipV="1">
                <a:off x="3525502" y="3379858"/>
                <a:ext cx="398188" cy="402612"/>
              </a:xfrm>
              <a:custGeom>
                <a:avLst/>
                <a:gdLst>
                  <a:gd name="T0" fmla="*/ 0 w 180"/>
                  <a:gd name="T1" fmla="*/ 0 h 182"/>
                  <a:gd name="T2" fmla="*/ 180 w 180"/>
                  <a:gd name="T3" fmla="*/ 0 h 182"/>
                  <a:gd name="T4" fmla="*/ 180 w 180"/>
                  <a:gd name="T5" fmla="*/ 182 h 182"/>
                  <a:gd name="T6" fmla="*/ 0 w 180"/>
                  <a:gd name="T7" fmla="*/ 0 h 182"/>
                </a:gdLst>
                <a:ahLst/>
                <a:cxnLst>
                  <a:cxn ang="0">
                    <a:pos x="T0" y="T1"/>
                  </a:cxn>
                  <a:cxn ang="0">
                    <a:pos x="T2" y="T3"/>
                  </a:cxn>
                  <a:cxn ang="0">
                    <a:pos x="T4" y="T5"/>
                  </a:cxn>
                  <a:cxn ang="0">
                    <a:pos x="T6" y="T7"/>
                  </a:cxn>
                </a:cxnLst>
                <a:rect l="0" t="0" r="r" b="b"/>
                <a:pathLst>
                  <a:path w="180" h="182">
                    <a:moveTo>
                      <a:pt x="0" y="0"/>
                    </a:moveTo>
                    <a:lnTo>
                      <a:pt x="180" y="0"/>
                    </a:lnTo>
                    <a:lnTo>
                      <a:pt x="180" y="182"/>
                    </a:lnTo>
                    <a:lnTo>
                      <a:pt x="0" y="0"/>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2" name="iṩļíďê">
                <a:extLst>
                  <a:ext uri="{FF2B5EF4-FFF2-40B4-BE49-F238E27FC236}">
                    <a16:creationId xmlns:a16="http://schemas.microsoft.com/office/drawing/2014/main" id="{0A980F73-0F32-4ABD-A9CB-2FD6403C3BD6}"/>
                  </a:ext>
                </a:extLst>
              </p:cNvPr>
              <p:cNvSpPr/>
              <p:nvPr/>
            </p:nvSpPr>
            <p:spPr bwMode="auto">
              <a:xfrm rot="10800000" flipV="1">
                <a:off x="3525500" y="3583376"/>
                <a:ext cx="199094" cy="331823"/>
              </a:xfrm>
              <a:custGeom>
                <a:avLst/>
                <a:gdLst>
                  <a:gd name="T0" fmla="*/ 45 w 45"/>
                  <a:gd name="T1" fmla="*/ 45 h 75"/>
                  <a:gd name="T2" fmla="*/ 0 w 45"/>
                  <a:gd name="T3" fmla="*/ 0 h 75"/>
                  <a:gd name="T4" fmla="*/ 0 w 45"/>
                  <a:gd name="T5" fmla="*/ 63 h 75"/>
                  <a:gd name="T6" fmla="*/ 7 w 45"/>
                  <a:gd name="T7" fmla="*/ 74 h 75"/>
                  <a:gd name="T8" fmla="*/ 19 w 45"/>
                  <a:gd name="T9" fmla="*/ 71 h 75"/>
                  <a:gd name="T10" fmla="*/ 45 w 45"/>
                  <a:gd name="T11" fmla="*/ 45 h 75"/>
                </a:gdLst>
                <a:ahLst/>
                <a:cxnLst>
                  <a:cxn ang="0">
                    <a:pos x="T0" y="T1"/>
                  </a:cxn>
                  <a:cxn ang="0">
                    <a:pos x="T2" y="T3"/>
                  </a:cxn>
                  <a:cxn ang="0">
                    <a:pos x="T4" y="T5"/>
                  </a:cxn>
                  <a:cxn ang="0">
                    <a:pos x="T6" y="T7"/>
                  </a:cxn>
                  <a:cxn ang="0">
                    <a:pos x="T8" y="T9"/>
                  </a:cxn>
                  <a:cxn ang="0">
                    <a:pos x="T10" y="T11"/>
                  </a:cxn>
                </a:cxnLst>
                <a:rect l="0" t="0" r="r" b="b"/>
                <a:pathLst>
                  <a:path w="45" h="75">
                    <a:moveTo>
                      <a:pt x="45" y="45"/>
                    </a:moveTo>
                    <a:cubicBezTo>
                      <a:pt x="0" y="0"/>
                      <a:pt x="0" y="0"/>
                      <a:pt x="0" y="0"/>
                    </a:cubicBezTo>
                    <a:cubicBezTo>
                      <a:pt x="0" y="63"/>
                      <a:pt x="0" y="63"/>
                      <a:pt x="0" y="63"/>
                    </a:cubicBezTo>
                    <a:cubicBezTo>
                      <a:pt x="0" y="68"/>
                      <a:pt x="3" y="72"/>
                      <a:pt x="7" y="74"/>
                    </a:cubicBezTo>
                    <a:cubicBezTo>
                      <a:pt x="11" y="75"/>
                      <a:pt x="16" y="74"/>
                      <a:pt x="19" y="71"/>
                    </a:cubicBezTo>
                    <a:lnTo>
                      <a:pt x="45" y="45"/>
                    </a:lnTo>
                    <a:close/>
                  </a:path>
                </a:pathLst>
              </a:custGeom>
              <a:solidFill>
                <a:schemeClr val="bg2"/>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3" name="îṣ1íḑé">
                <a:extLst>
                  <a:ext uri="{FF2B5EF4-FFF2-40B4-BE49-F238E27FC236}">
                    <a16:creationId xmlns:a16="http://schemas.microsoft.com/office/drawing/2014/main" id="{AB8AFA7E-ABEC-46C3-8380-9D4B028525D0}"/>
                  </a:ext>
                </a:extLst>
              </p:cNvPr>
              <p:cNvSpPr/>
              <p:nvPr/>
            </p:nvSpPr>
            <p:spPr bwMode="auto">
              <a:xfrm rot="10800000" flipV="1">
                <a:off x="654051" y="2777200"/>
                <a:ext cx="3261318" cy="602657"/>
              </a:xfrm>
              <a:prstGeom prst="rect">
                <a:avLst/>
              </a:prstGeom>
              <a:solidFill>
                <a:schemeClr val="accent1"/>
              </a:solidFill>
              <a:ln>
                <a:noFill/>
              </a:ln>
            </p:spPr>
            <p:txBody>
              <a:bodyPr vert="horz" wrap="none" lIns="91440" tIns="45720" rIns="91440" bIns="45720" numCol="1" anchor="ctr" anchorCtr="0" compatLnSpc="1">
                <a:prstTxWarp prst="textNoShape">
                  <a:avLst/>
                </a:prstTxWarp>
                <a:normAutofit/>
                <a:scene3d>
                  <a:camera prst="orthographicFront"/>
                  <a:lightRig rig="threePt" dir="t"/>
                </a:scene3d>
                <a:sp3d contourW="12700"/>
              </a:bodyPr>
              <a:lstStyle/>
              <a:p>
                <a:pPr algn="ctr" defTabSz="914377">
                  <a:defRPr/>
                </a:pPr>
                <a:endParaRPr lang="en-US" sz="2000" b="1" dirty="0">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cxnSp>
          <p:nvCxnSpPr>
            <p:cNvPr id="4" name="直接连接符 4">
              <a:extLst>
                <a:ext uri="{FF2B5EF4-FFF2-40B4-BE49-F238E27FC236}">
                  <a16:creationId xmlns:a16="http://schemas.microsoft.com/office/drawing/2014/main" id="{6385DF83-209F-4A8A-A906-C1D75A6701EB}"/>
                </a:ext>
              </a:extLst>
            </p:cNvPr>
            <p:cNvCxnSpPr/>
            <p:nvPr/>
          </p:nvCxnSpPr>
          <p:spPr>
            <a:xfrm>
              <a:off x="669925" y="4779000"/>
              <a:ext cx="10850563" cy="0"/>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5" name="ïs1íḑé">
              <a:extLst>
                <a:ext uri="{FF2B5EF4-FFF2-40B4-BE49-F238E27FC236}">
                  <a16:creationId xmlns:a16="http://schemas.microsoft.com/office/drawing/2014/main" id="{E1A2BE0A-5665-471C-950D-E36F94766C3B}"/>
                </a:ext>
              </a:extLst>
            </p:cNvPr>
            <p:cNvSpPr/>
            <p:nvPr/>
          </p:nvSpPr>
          <p:spPr bwMode="auto">
            <a:xfrm>
              <a:off x="3610295" y="4689002"/>
              <a:ext cx="179996" cy="179996"/>
            </a:xfrm>
            <a:prstGeom prst="ellipse">
              <a:avLst/>
            </a:prstGeom>
            <a:solidFill>
              <a:srgbClr val="1A4B92"/>
            </a:solidFill>
            <a:ln w="38100">
              <a:solidFill>
                <a:schemeClr val="bg1"/>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threePt" dir="t"/>
              </a:scene3d>
              <a:sp3d contourW="12700"/>
            </a:body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 name="îsľíḑè">
              <a:extLst>
                <a:ext uri="{FF2B5EF4-FFF2-40B4-BE49-F238E27FC236}">
                  <a16:creationId xmlns:a16="http://schemas.microsoft.com/office/drawing/2014/main" id="{ABE12003-AEB5-484D-BD6B-0E4CBAF2B825}"/>
                </a:ext>
              </a:extLst>
            </p:cNvPr>
            <p:cNvSpPr txBox="1"/>
            <p:nvPr/>
          </p:nvSpPr>
          <p:spPr bwMode="auto">
            <a:xfrm>
              <a:off x="2917485" y="4911729"/>
              <a:ext cx="156561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a:scene3d>
                <a:camera prst="orthographicFront"/>
                <a:lightRig rig="threePt" dir="t"/>
              </a:scene3d>
              <a:sp3d contourW="12700"/>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pPr algn="r">
                <a:spcBef>
                  <a:spcPct val="0"/>
                </a:spcBef>
              </a:pPr>
              <a:endParaRPr lang="en-US" altLang="zh-CN" sz="1600" b="1"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nvGrpSpPr>
            <p:cNvPr id="7" name="íṥľiḑê">
              <a:extLst>
                <a:ext uri="{FF2B5EF4-FFF2-40B4-BE49-F238E27FC236}">
                  <a16:creationId xmlns:a16="http://schemas.microsoft.com/office/drawing/2014/main" id="{2D51B29B-F154-4D27-9991-17FBD2008B4E}"/>
                </a:ext>
              </a:extLst>
            </p:cNvPr>
            <p:cNvGrpSpPr/>
            <p:nvPr/>
          </p:nvGrpSpPr>
          <p:grpSpPr>
            <a:xfrm>
              <a:off x="4452450" y="2270675"/>
              <a:ext cx="3269639" cy="1137999"/>
              <a:chOff x="654051" y="2777200"/>
              <a:chExt cx="3269639" cy="1137999"/>
            </a:xfrm>
          </p:grpSpPr>
          <p:sp>
            <p:nvSpPr>
              <p:cNvPr id="18" name="íṥḻïḍè">
                <a:extLst>
                  <a:ext uri="{FF2B5EF4-FFF2-40B4-BE49-F238E27FC236}">
                    <a16:creationId xmlns:a16="http://schemas.microsoft.com/office/drawing/2014/main" id="{FD6329E8-C35E-4CA1-A2E5-6A4EB1DE220D}"/>
                  </a:ext>
                </a:extLst>
              </p:cNvPr>
              <p:cNvSpPr/>
              <p:nvPr/>
            </p:nvSpPr>
            <p:spPr bwMode="auto">
              <a:xfrm rot="10800000" flipV="1">
                <a:off x="3525502" y="3379858"/>
                <a:ext cx="398188" cy="402612"/>
              </a:xfrm>
              <a:custGeom>
                <a:avLst/>
                <a:gdLst>
                  <a:gd name="T0" fmla="*/ 0 w 180"/>
                  <a:gd name="T1" fmla="*/ 0 h 182"/>
                  <a:gd name="T2" fmla="*/ 180 w 180"/>
                  <a:gd name="T3" fmla="*/ 0 h 182"/>
                  <a:gd name="T4" fmla="*/ 180 w 180"/>
                  <a:gd name="T5" fmla="*/ 182 h 182"/>
                  <a:gd name="T6" fmla="*/ 0 w 180"/>
                  <a:gd name="T7" fmla="*/ 0 h 182"/>
                </a:gdLst>
                <a:ahLst/>
                <a:cxnLst>
                  <a:cxn ang="0">
                    <a:pos x="T0" y="T1"/>
                  </a:cxn>
                  <a:cxn ang="0">
                    <a:pos x="T2" y="T3"/>
                  </a:cxn>
                  <a:cxn ang="0">
                    <a:pos x="T4" y="T5"/>
                  </a:cxn>
                  <a:cxn ang="0">
                    <a:pos x="T6" y="T7"/>
                  </a:cxn>
                </a:cxnLst>
                <a:rect l="0" t="0" r="r" b="b"/>
                <a:pathLst>
                  <a:path w="180" h="182">
                    <a:moveTo>
                      <a:pt x="0" y="0"/>
                    </a:moveTo>
                    <a:lnTo>
                      <a:pt x="180" y="0"/>
                    </a:lnTo>
                    <a:lnTo>
                      <a:pt x="180" y="182"/>
                    </a:lnTo>
                    <a:lnTo>
                      <a:pt x="0" y="0"/>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9" name="íṥľïḓe">
                <a:extLst>
                  <a:ext uri="{FF2B5EF4-FFF2-40B4-BE49-F238E27FC236}">
                    <a16:creationId xmlns:a16="http://schemas.microsoft.com/office/drawing/2014/main" id="{662F7B70-038A-4422-A1CF-9E62A84836D1}"/>
                  </a:ext>
                </a:extLst>
              </p:cNvPr>
              <p:cNvSpPr/>
              <p:nvPr/>
            </p:nvSpPr>
            <p:spPr bwMode="auto">
              <a:xfrm rot="10800000" flipV="1">
                <a:off x="3525500" y="3583376"/>
                <a:ext cx="199094" cy="331823"/>
              </a:xfrm>
              <a:custGeom>
                <a:avLst/>
                <a:gdLst>
                  <a:gd name="T0" fmla="*/ 45 w 45"/>
                  <a:gd name="T1" fmla="*/ 45 h 75"/>
                  <a:gd name="T2" fmla="*/ 0 w 45"/>
                  <a:gd name="T3" fmla="*/ 0 h 75"/>
                  <a:gd name="T4" fmla="*/ 0 w 45"/>
                  <a:gd name="T5" fmla="*/ 63 h 75"/>
                  <a:gd name="T6" fmla="*/ 7 w 45"/>
                  <a:gd name="T7" fmla="*/ 74 h 75"/>
                  <a:gd name="T8" fmla="*/ 19 w 45"/>
                  <a:gd name="T9" fmla="*/ 71 h 75"/>
                  <a:gd name="T10" fmla="*/ 45 w 45"/>
                  <a:gd name="T11" fmla="*/ 45 h 75"/>
                </a:gdLst>
                <a:ahLst/>
                <a:cxnLst>
                  <a:cxn ang="0">
                    <a:pos x="T0" y="T1"/>
                  </a:cxn>
                  <a:cxn ang="0">
                    <a:pos x="T2" y="T3"/>
                  </a:cxn>
                  <a:cxn ang="0">
                    <a:pos x="T4" y="T5"/>
                  </a:cxn>
                  <a:cxn ang="0">
                    <a:pos x="T6" y="T7"/>
                  </a:cxn>
                  <a:cxn ang="0">
                    <a:pos x="T8" y="T9"/>
                  </a:cxn>
                  <a:cxn ang="0">
                    <a:pos x="T10" y="T11"/>
                  </a:cxn>
                </a:cxnLst>
                <a:rect l="0" t="0" r="r" b="b"/>
                <a:pathLst>
                  <a:path w="45" h="75">
                    <a:moveTo>
                      <a:pt x="45" y="45"/>
                    </a:moveTo>
                    <a:cubicBezTo>
                      <a:pt x="0" y="0"/>
                      <a:pt x="0" y="0"/>
                      <a:pt x="0" y="0"/>
                    </a:cubicBezTo>
                    <a:cubicBezTo>
                      <a:pt x="0" y="63"/>
                      <a:pt x="0" y="63"/>
                      <a:pt x="0" y="63"/>
                    </a:cubicBezTo>
                    <a:cubicBezTo>
                      <a:pt x="0" y="68"/>
                      <a:pt x="3" y="72"/>
                      <a:pt x="7" y="74"/>
                    </a:cubicBezTo>
                    <a:cubicBezTo>
                      <a:pt x="11" y="75"/>
                      <a:pt x="16" y="74"/>
                      <a:pt x="19" y="71"/>
                    </a:cubicBezTo>
                    <a:lnTo>
                      <a:pt x="45" y="45"/>
                    </a:lnTo>
                    <a:close/>
                  </a:path>
                </a:pathLst>
              </a:custGeom>
              <a:solidFill>
                <a:schemeClr val="bg2"/>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0" name="îṥḻíďê">
                <a:extLst>
                  <a:ext uri="{FF2B5EF4-FFF2-40B4-BE49-F238E27FC236}">
                    <a16:creationId xmlns:a16="http://schemas.microsoft.com/office/drawing/2014/main" id="{673D2348-C07B-4F6C-9F87-5843A67F6978}"/>
                  </a:ext>
                </a:extLst>
              </p:cNvPr>
              <p:cNvSpPr/>
              <p:nvPr/>
            </p:nvSpPr>
            <p:spPr bwMode="auto">
              <a:xfrm rot="10800000" flipV="1">
                <a:off x="654051" y="2777200"/>
                <a:ext cx="3261318" cy="602657"/>
              </a:xfrm>
              <a:prstGeom prst="rect">
                <a:avLst/>
              </a:prstGeom>
              <a:solidFill>
                <a:schemeClr val="accent2"/>
              </a:solidFill>
              <a:ln>
                <a:noFill/>
              </a:ln>
            </p:spPr>
            <p:txBody>
              <a:bodyPr vert="horz" wrap="none" lIns="91440" tIns="45720" rIns="91440" bIns="45720" numCol="1" anchor="ctr" anchorCtr="0" compatLnSpc="1">
                <a:prstTxWarp prst="textNoShape">
                  <a:avLst/>
                </a:prstTxWarp>
                <a:normAutofit/>
                <a:scene3d>
                  <a:camera prst="orthographicFront"/>
                  <a:lightRig rig="threePt" dir="t"/>
                </a:scene3d>
                <a:sp3d contourW="12700"/>
              </a:bodyPr>
              <a:lstStyle/>
              <a:p>
                <a:pPr algn="ctr" defTabSz="914377">
                  <a:defRPr/>
                </a:pPr>
                <a:endParaRPr lang="en-US" sz="2000" b="1" dirty="0">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8" name="iSḻîḋé">
              <a:extLst>
                <a:ext uri="{FF2B5EF4-FFF2-40B4-BE49-F238E27FC236}">
                  <a16:creationId xmlns:a16="http://schemas.microsoft.com/office/drawing/2014/main" id="{620E8E9F-675F-4C4C-91F5-974540D9A601}"/>
                </a:ext>
              </a:extLst>
            </p:cNvPr>
            <p:cNvGrpSpPr/>
            <p:nvPr/>
          </p:nvGrpSpPr>
          <p:grpSpPr>
            <a:xfrm>
              <a:off x="8250849" y="1123950"/>
              <a:ext cx="3269639" cy="1137999"/>
              <a:chOff x="654051" y="2777200"/>
              <a:chExt cx="3269639" cy="1137999"/>
            </a:xfrm>
          </p:grpSpPr>
          <p:sp>
            <p:nvSpPr>
              <p:cNvPr id="15" name="î$1ïḍé">
                <a:extLst>
                  <a:ext uri="{FF2B5EF4-FFF2-40B4-BE49-F238E27FC236}">
                    <a16:creationId xmlns:a16="http://schemas.microsoft.com/office/drawing/2014/main" id="{EE7773D8-7C80-43A8-82FC-E28167CCD5DC}"/>
                  </a:ext>
                </a:extLst>
              </p:cNvPr>
              <p:cNvSpPr/>
              <p:nvPr/>
            </p:nvSpPr>
            <p:spPr bwMode="auto">
              <a:xfrm rot="10800000" flipV="1">
                <a:off x="3525502" y="3379858"/>
                <a:ext cx="398188" cy="402612"/>
              </a:xfrm>
              <a:custGeom>
                <a:avLst/>
                <a:gdLst>
                  <a:gd name="T0" fmla="*/ 0 w 180"/>
                  <a:gd name="T1" fmla="*/ 0 h 182"/>
                  <a:gd name="T2" fmla="*/ 180 w 180"/>
                  <a:gd name="T3" fmla="*/ 0 h 182"/>
                  <a:gd name="T4" fmla="*/ 180 w 180"/>
                  <a:gd name="T5" fmla="*/ 182 h 182"/>
                  <a:gd name="T6" fmla="*/ 0 w 180"/>
                  <a:gd name="T7" fmla="*/ 0 h 182"/>
                </a:gdLst>
                <a:ahLst/>
                <a:cxnLst>
                  <a:cxn ang="0">
                    <a:pos x="T0" y="T1"/>
                  </a:cxn>
                  <a:cxn ang="0">
                    <a:pos x="T2" y="T3"/>
                  </a:cxn>
                  <a:cxn ang="0">
                    <a:pos x="T4" y="T5"/>
                  </a:cxn>
                  <a:cxn ang="0">
                    <a:pos x="T6" y="T7"/>
                  </a:cxn>
                </a:cxnLst>
                <a:rect l="0" t="0" r="r" b="b"/>
                <a:pathLst>
                  <a:path w="180" h="182">
                    <a:moveTo>
                      <a:pt x="0" y="0"/>
                    </a:moveTo>
                    <a:lnTo>
                      <a:pt x="180" y="0"/>
                    </a:lnTo>
                    <a:lnTo>
                      <a:pt x="180" y="182"/>
                    </a:lnTo>
                    <a:lnTo>
                      <a:pt x="0" y="0"/>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ïşḻiďe">
                <a:extLst>
                  <a:ext uri="{FF2B5EF4-FFF2-40B4-BE49-F238E27FC236}">
                    <a16:creationId xmlns:a16="http://schemas.microsoft.com/office/drawing/2014/main" id="{FAD53B8E-A55B-44F0-BC2B-02FD3516D97E}"/>
                  </a:ext>
                </a:extLst>
              </p:cNvPr>
              <p:cNvSpPr/>
              <p:nvPr/>
            </p:nvSpPr>
            <p:spPr bwMode="auto">
              <a:xfrm rot="10800000" flipV="1">
                <a:off x="3525500" y="3583376"/>
                <a:ext cx="199094" cy="331823"/>
              </a:xfrm>
              <a:custGeom>
                <a:avLst/>
                <a:gdLst>
                  <a:gd name="T0" fmla="*/ 45 w 45"/>
                  <a:gd name="T1" fmla="*/ 45 h 75"/>
                  <a:gd name="T2" fmla="*/ 0 w 45"/>
                  <a:gd name="T3" fmla="*/ 0 h 75"/>
                  <a:gd name="T4" fmla="*/ 0 w 45"/>
                  <a:gd name="T5" fmla="*/ 63 h 75"/>
                  <a:gd name="T6" fmla="*/ 7 w 45"/>
                  <a:gd name="T7" fmla="*/ 74 h 75"/>
                  <a:gd name="T8" fmla="*/ 19 w 45"/>
                  <a:gd name="T9" fmla="*/ 71 h 75"/>
                  <a:gd name="T10" fmla="*/ 45 w 45"/>
                  <a:gd name="T11" fmla="*/ 45 h 75"/>
                </a:gdLst>
                <a:ahLst/>
                <a:cxnLst>
                  <a:cxn ang="0">
                    <a:pos x="T0" y="T1"/>
                  </a:cxn>
                  <a:cxn ang="0">
                    <a:pos x="T2" y="T3"/>
                  </a:cxn>
                  <a:cxn ang="0">
                    <a:pos x="T4" y="T5"/>
                  </a:cxn>
                  <a:cxn ang="0">
                    <a:pos x="T6" y="T7"/>
                  </a:cxn>
                  <a:cxn ang="0">
                    <a:pos x="T8" y="T9"/>
                  </a:cxn>
                  <a:cxn ang="0">
                    <a:pos x="T10" y="T11"/>
                  </a:cxn>
                </a:cxnLst>
                <a:rect l="0" t="0" r="r" b="b"/>
                <a:pathLst>
                  <a:path w="45" h="75">
                    <a:moveTo>
                      <a:pt x="45" y="45"/>
                    </a:moveTo>
                    <a:cubicBezTo>
                      <a:pt x="0" y="0"/>
                      <a:pt x="0" y="0"/>
                      <a:pt x="0" y="0"/>
                    </a:cubicBezTo>
                    <a:cubicBezTo>
                      <a:pt x="0" y="63"/>
                      <a:pt x="0" y="63"/>
                      <a:pt x="0" y="63"/>
                    </a:cubicBezTo>
                    <a:cubicBezTo>
                      <a:pt x="0" y="68"/>
                      <a:pt x="3" y="72"/>
                      <a:pt x="7" y="74"/>
                    </a:cubicBezTo>
                    <a:cubicBezTo>
                      <a:pt x="11" y="75"/>
                      <a:pt x="16" y="74"/>
                      <a:pt x="19" y="71"/>
                    </a:cubicBezTo>
                    <a:lnTo>
                      <a:pt x="45" y="45"/>
                    </a:lnTo>
                    <a:close/>
                  </a:path>
                </a:pathLst>
              </a:custGeom>
              <a:solidFill>
                <a:schemeClr val="bg2"/>
              </a:solidFill>
              <a:ln>
                <a:noFill/>
              </a:ln>
            </p:spPr>
            <p:txBody>
              <a:bodyPr vert="horz" wrap="square" lIns="91440" tIns="45720" rIns="91440" bIns="45720" numCol="1" anchor="t" anchorCtr="0" compatLnSpc="1">
                <a:prstTxWarp prst="textNoShape">
                  <a:avLst/>
                </a:prstTxWarp>
                <a:scene3d>
                  <a:camera prst="orthographicFront"/>
                  <a:lightRig rig="threePt" dir="t"/>
                </a:scene3d>
                <a:sp3d contourW="12700"/>
              </a:bodyPr>
              <a:lstStyle/>
              <a:p>
                <a:pPr defTabSz="914377">
                  <a:defRPr/>
                </a:pPr>
                <a:endParaRPr lang="en-US">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îş1ide">
                <a:extLst>
                  <a:ext uri="{FF2B5EF4-FFF2-40B4-BE49-F238E27FC236}">
                    <a16:creationId xmlns:a16="http://schemas.microsoft.com/office/drawing/2014/main" id="{73AEC9A5-8E2F-49E0-8274-6EECA71BCE14}"/>
                  </a:ext>
                </a:extLst>
              </p:cNvPr>
              <p:cNvSpPr/>
              <p:nvPr/>
            </p:nvSpPr>
            <p:spPr bwMode="auto">
              <a:xfrm rot="10800000" flipV="1">
                <a:off x="654051" y="2777200"/>
                <a:ext cx="3261318" cy="602657"/>
              </a:xfrm>
              <a:prstGeom prst="rect">
                <a:avLst/>
              </a:prstGeom>
              <a:solidFill>
                <a:schemeClr val="accent3"/>
              </a:solidFill>
              <a:ln>
                <a:noFill/>
              </a:ln>
            </p:spPr>
            <p:txBody>
              <a:bodyPr vert="horz" wrap="none" lIns="91440" tIns="45720" rIns="91440" bIns="45720" numCol="1" anchor="ctr" anchorCtr="0" compatLnSpc="1">
                <a:prstTxWarp prst="textNoShape">
                  <a:avLst/>
                </a:prstTxWarp>
                <a:normAutofit/>
                <a:scene3d>
                  <a:camera prst="orthographicFront"/>
                  <a:lightRig rig="threePt" dir="t"/>
                </a:scene3d>
                <a:sp3d contourW="12700"/>
              </a:bodyPr>
              <a:lstStyle/>
              <a:p>
                <a:pPr algn="ctr" defTabSz="914377">
                  <a:defRPr/>
                </a:pPr>
                <a:endParaRPr lang="en-US" sz="2000" b="1" dirty="0">
                  <a:solidFill>
                    <a:srgbClr val="444444"/>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9" name="îSḷïďe">
              <a:extLst>
                <a:ext uri="{FF2B5EF4-FFF2-40B4-BE49-F238E27FC236}">
                  <a16:creationId xmlns:a16="http://schemas.microsoft.com/office/drawing/2014/main" id="{58436105-75DF-4A19-B25B-40CAA2675FD3}"/>
                </a:ext>
              </a:extLst>
            </p:cNvPr>
            <p:cNvSpPr/>
            <p:nvPr/>
          </p:nvSpPr>
          <p:spPr bwMode="auto">
            <a:xfrm>
              <a:off x="7432995" y="4689002"/>
              <a:ext cx="179996" cy="179996"/>
            </a:xfrm>
            <a:prstGeom prst="ellipse">
              <a:avLst/>
            </a:prstGeom>
            <a:solidFill>
              <a:srgbClr val="1A4B92"/>
            </a:solidFill>
            <a:ln w="38100">
              <a:solidFill>
                <a:schemeClr val="bg1"/>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threePt" dir="t"/>
              </a:scene3d>
              <a:sp3d contourW="12700"/>
            </a:body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0" name="iŝliḑê">
              <a:extLst>
                <a:ext uri="{FF2B5EF4-FFF2-40B4-BE49-F238E27FC236}">
                  <a16:creationId xmlns:a16="http://schemas.microsoft.com/office/drawing/2014/main" id="{2069B1B8-E088-4504-8741-C3EEDA9802A0}"/>
                </a:ext>
              </a:extLst>
            </p:cNvPr>
            <p:cNvSpPr txBox="1"/>
            <p:nvPr/>
          </p:nvSpPr>
          <p:spPr bwMode="auto">
            <a:xfrm>
              <a:off x="6740185" y="4911729"/>
              <a:ext cx="156561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a:scene3d>
                <a:camera prst="orthographicFront"/>
                <a:lightRig rig="threePt" dir="t"/>
              </a:scene3d>
              <a:sp3d contourW="12700"/>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pPr algn="r">
                <a:spcBef>
                  <a:spcPct val="0"/>
                </a:spcBef>
              </a:pPr>
              <a:endParaRPr lang="en-US" altLang="zh-CN" sz="1600" b="1"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1" name="îSḻîdè">
              <a:extLst>
                <a:ext uri="{FF2B5EF4-FFF2-40B4-BE49-F238E27FC236}">
                  <a16:creationId xmlns:a16="http://schemas.microsoft.com/office/drawing/2014/main" id="{40CA2CB5-CA3B-47B6-8562-CB567A1E547A}"/>
                </a:ext>
              </a:extLst>
            </p:cNvPr>
            <p:cNvSpPr/>
            <p:nvPr/>
          </p:nvSpPr>
          <p:spPr bwMode="auto">
            <a:xfrm>
              <a:off x="11254236" y="4689002"/>
              <a:ext cx="179996" cy="179996"/>
            </a:xfrm>
            <a:prstGeom prst="ellipse">
              <a:avLst/>
            </a:prstGeom>
            <a:solidFill>
              <a:srgbClr val="1A4B92"/>
            </a:solidFill>
            <a:ln w="38100">
              <a:solidFill>
                <a:schemeClr val="bg1"/>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threePt" dir="t"/>
              </a:scene3d>
              <a:sp3d contourW="12700"/>
            </a:body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2" name="ïṡ1idé">
              <a:extLst>
                <a:ext uri="{FF2B5EF4-FFF2-40B4-BE49-F238E27FC236}">
                  <a16:creationId xmlns:a16="http://schemas.microsoft.com/office/drawing/2014/main" id="{3582A043-BCD6-487B-972F-C4B119FC424B}"/>
                </a:ext>
              </a:extLst>
            </p:cNvPr>
            <p:cNvSpPr txBox="1"/>
            <p:nvPr/>
          </p:nvSpPr>
          <p:spPr bwMode="auto">
            <a:xfrm>
              <a:off x="9979985" y="4911729"/>
              <a:ext cx="156561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a:scene3d>
                <a:camera prst="orthographicFront"/>
                <a:lightRig rig="threePt" dir="t"/>
              </a:scene3d>
              <a:sp3d contourW="12700"/>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pPr algn="r" eaLnBrk="1" hangingPunct="1">
                <a:lnSpc>
                  <a:spcPct val="100000"/>
                </a:lnSpc>
                <a:spcBef>
                  <a:spcPct val="0"/>
                </a:spcBef>
              </a:pPr>
              <a:endParaRPr lang="en-US" altLang="zh-CN" sz="1600" b="1"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cxnSp>
          <p:nvCxnSpPr>
            <p:cNvPr id="13" name="直接连接符 16">
              <a:extLst>
                <a:ext uri="{FF2B5EF4-FFF2-40B4-BE49-F238E27FC236}">
                  <a16:creationId xmlns:a16="http://schemas.microsoft.com/office/drawing/2014/main" id="{DADF562B-F0D7-47EB-9050-95BC07E89114}"/>
                </a:ext>
              </a:extLst>
            </p:cNvPr>
            <p:cNvCxnSpPr>
              <a:cxnSpLocks/>
              <a:stCxn id="9" idx="0"/>
            </p:cNvCxnSpPr>
            <p:nvPr/>
          </p:nvCxnSpPr>
          <p:spPr>
            <a:xfrm flipV="1">
              <a:off x="7522993" y="3461624"/>
              <a:ext cx="0" cy="1227378"/>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4" name="直接连接符 17">
              <a:extLst>
                <a:ext uri="{FF2B5EF4-FFF2-40B4-BE49-F238E27FC236}">
                  <a16:creationId xmlns:a16="http://schemas.microsoft.com/office/drawing/2014/main" id="{6873F151-1435-42F9-8D81-C8A17DFD51D5}"/>
                </a:ext>
              </a:extLst>
            </p:cNvPr>
            <p:cNvCxnSpPr>
              <a:cxnSpLocks/>
            </p:cNvCxnSpPr>
            <p:nvPr/>
          </p:nvCxnSpPr>
          <p:spPr>
            <a:xfrm flipV="1">
              <a:off x="11344234" y="2308860"/>
              <a:ext cx="0" cy="2380142"/>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grpSp>
      <p:sp>
        <p:nvSpPr>
          <p:cNvPr id="24" name="文本框 7">
            <a:extLst>
              <a:ext uri="{FF2B5EF4-FFF2-40B4-BE49-F238E27FC236}">
                <a16:creationId xmlns:a16="http://schemas.microsoft.com/office/drawing/2014/main" id="{ECB910BB-2C32-4B7B-97DF-B9D40E2D67B7}"/>
              </a:ext>
            </a:extLst>
          </p:cNvPr>
          <p:cNvSpPr txBox="1"/>
          <p:nvPr/>
        </p:nvSpPr>
        <p:spPr bwMode="auto">
          <a:xfrm>
            <a:off x="1410416" y="4187340"/>
            <a:ext cx="1156811" cy="33855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377">
              <a:defRPr/>
            </a:pPr>
            <a:r>
              <a:rPr lang="zh-CN" altLang="en-US" sz="1600" kern="0"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合作院校</a:t>
            </a:r>
          </a:p>
        </p:txBody>
      </p:sp>
      <p:sp>
        <p:nvSpPr>
          <p:cNvPr id="25" name="文本框 7">
            <a:extLst>
              <a:ext uri="{FF2B5EF4-FFF2-40B4-BE49-F238E27FC236}">
                <a16:creationId xmlns:a16="http://schemas.microsoft.com/office/drawing/2014/main" id="{7B0D61AF-C923-436D-8BE4-0E3A5265B506}"/>
              </a:ext>
            </a:extLst>
          </p:cNvPr>
          <p:cNvSpPr txBox="1"/>
          <p:nvPr/>
        </p:nvSpPr>
        <p:spPr bwMode="auto">
          <a:xfrm>
            <a:off x="4737099" y="3171159"/>
            <a:ext cx="1156811" cy="33855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377">
              <a:defRPr/>
            </a:pPr>
            <a:r>
              <a:rPr lang="zh-CN" altLang="en-US" sz="1600" kern="0"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行业媒体</a:t>
            </a:r>
          </a:p>
        </p:txBody>
      </p:sp>
      <p:sp>
        <p:nvSpPr>
          <p:cNvPr id="26" name="文本框 7">
            <a:extLst>
              <a:ext uri="{FF2B5EF4-FFF2-40B4-BE49-F238E27FC236}">
                <a16:creationId xmlns:a16="http://schemas.microsoft.com/office/drawing/2014/main" id="{94CFA87F-CF88-44A3-8819-F8C612108692}"/>
              </a:ext>
            </a:extLst>
          </p:cNvPr>
          <p:cNvSpPr txBox="1"/>
          <p:nvPr/>
        </p:nvSpPr>
        <p:spPr bwMode="auto">
          <a:xfrm>
            <a:off x="8078131" y="2166439"/>
            <a:ext cx="1922278" cy="338554"/>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377">
              <a:defRPr/>
            </a:pPr>
            <a:r>
              <a:rPr lang="en-US" altLang="zh-CN" sz="1600" dirty="0" err="1">
                <a:solidFill>
                  <a:schemeClr val="bg1"/>
                </a:solidFill>
                <a:latin typeface="Microsoft YaHei Light" panose="020B0503020204020204" pitchFamily="34" charset="-122"/>
                <a:ea typeface="Microsoft YaHei Light" panose="020B0503020204020204" pitchFamily="34" charset="-122"/>
              </a:rPr>
              <a:t>incoPat</a:t>
            </a:r>
            <a:r>
              <a:rPr lang="zh-CN" altLang="en-US" sz="1600" dirty="0">
                <a:solidFill>
                  <a:schemeClr val="bg1"/>
                </a:solidFill>
                <a:latin typeface="Microsoft YaHei Light" panose="020B0503020204020204" pitchFamily="34" charset="-122"/>
                <a:ea typeface="Microsoft YaHei Light" panose="020B0503020204020204" pitchFamily="34" charset="-122"/>
              </a:rPr>
              <a:t>内部</a:t>
            </a:r>
          </a:p>
        </p:txBody>
      </p:sp>
      <p:sp>
        <p:nvSpPr>
          <p:cNvPr id="47" name="TextBox 4">
            <a:extLst>
              <a:ext uri="{FF2B5EF4-FFF2-40B4-BE49-F238E27FC236}">
                <a16:creationId xmlns:a16="http://schemas.microsoft.com/office/drawing/2014/main" id="{9B453F07-D706-D648-812C-D8ED418663BE}"/>
              </a:ext>
            </a:extLst>
          </p:cNvPr>
          <p:cNvSpPr txBox="1"/>
          <p:nvPr/>
        </p:nvSpPr>
        <p:spPr>
          <a:xfrm>
            <a:off x="7919603" y="2745744"/>
            <a:ext cx="2880000" cy="296799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400" dirty="0">
                <a:latin typeface="+mj-ea"/>
                <a:ea typeface="+mj-ea"/>
              </a:rPr>
              <a:t>微信公众号发布文章</a:t>
            </a:r>
            <a:endParaRPr lang="en-US" altLang="zh-CN" sz="1400" dirty="0">
              <a:latin typeface="+mj-ea"/>
              <a:ea typeface="+mj-ea"/>
            </a:endParaRPr>
          </a:p>
          <a:p>
            <a:pPr marL="285750" indent="-285750">
              <a:lnSpc>
                <a:spcPct val="150000"/>
              </a:lnSpc>
              <a:buFont typeface="Arial" panose="020B0604020202020204" pitchFamily="34" charset="0"/>
              <a:buChar char="•"/>
            </a:pPr>
            <a:r>
              <a:rPr lang="zh-CN" altLang="en-US" sz="1400" dirty="0">
                <a:latin typeface="+mj-ea"/>
                <a:ea typeface="+mj-ea"/>
              </a:rPr>
              <a:t>专利大王小程序宣传（</a:t>
            </a:r>
            <a:r>
              <a:rPr lang="en-US" altLang="zh-CN" sz="1400" dirty="0">
                <a:latin typeface="+mj-ea"/>
                <a:ea typeface="+mj-ea"/>
              </a:rPr>
              <a:t>banner</a:t>
            </a:r>
            <a:r>
              <a:rPr lang="zh-CN" altLang="en-US" sz="1400" dirty="0">
                <a:latin typeface="+mj-ea"/>
                <a:ea typeface="+mj-ea"/>
              </a:rPr>
              <a:t>位宣传）</a:t>
            </a:r>
            <a:endParaRPr lang="en-US" altLang="zh-CN" sz="1400" dirty="0">
              <a:latin typeface="+mj-ea"/>
              <a:ea typeface="+mj-ea"/>
            </a:endParaRPr>
          </a:p>
          <a:p>
            <a:pPr marL="285750" indent="-285750">
              <a:lnSpc>
                <a:spcPct val="150000"/>
              </a:lnSpc>
              <a:buFont typeface="Arial" panose="020B0604020202020204" pitchFamily="34" charset="0"/>
              <a:buChar char="•"/>
            </a:pPr>
            <a:r>
              <a:rPr lang="en-US" altLang="zh-CN" sz="1400" dirty="0" err="1">
                <a:latin typeface="+mj-ea"/>
                <a:ea typeface="+mj-ea"/>
              </a:rPr>
              <a:t>incoPat</a:t>
            </a:r>
            <a:r>
              <a:rPr lang="zh-CN" altLang="en-US" sz="1400" dirty="0">
                <a:latin typeface="+mj-ea"/>
                <a:ea typeface="+mj-ea"/>
              </a:rPr>
              <a:t>官网智齿弹窗推广</a:t>
            </a:r>
            <a:endParaRPr lang="en-US" altLang="zh-CN" sz="1400" dirty="0">
              <a:latin typeface="+mj-ea"/>
              <a:ea typeface="+mj-ea"/>
            </a:endParaRPr>
          </a:p>
          <a:p>
            <a:pPr marL="285750" indent="-285750">
              <a:lnSpc>
                <a:spcPct val="150000"/>
              </a:lnSpc>
              <a:buFont typeface="Arial" panose="020B0604020202020204" pitchFamily="34" charset="0"/>
              <a:buChar char="•"/>
            </a:pPr>
            <a:r>
              <a:rPr lang="en-US" altLang="zh-CN" sz="1400" dirty="0" err="1">
                <a:latin typeface="+mj-ea"/>
                <a:ea typeface="+mj-ea"/>
              </a:rPr>
              <a:t>incoPat</a:t>
            </a:r>
            <a:r>
              <a:rPr lang="zh-CN" altLang="en-US" sz="1400" dirty="0">
                <a:latin typeface="+mj-ea"/>
                <a:ea typeface="+mj-ea"/>
              </a:rPr>
              <a:t>资讯网站</a:t>
            </a:r>
            <a:endParaRPr lang="en-US" altLang="zh-CN" sz="1400" dirty="0">
              <a:latin typeface="+mj-ea"/>
              <a:ea typeface="+mj-ea"/>
            </a:endParaRPr>
          </a:p>
          <a:p>
            <a:pPr marL="285750" indent="-285750">
              <a:lnSpc>
                <a:spcPct val="150000"/>
              </a:lnSpc>
              <a:buFont typeface="Arial" panose="020B0604020202020204" pitchFamily="34" charset="0"/>
              <a:buChar char="•"/>
            </a:pPr>
            <a:r>
              <a:rPr lang="en-US" altLang="zh-CN" sz="1400" dirty="0">
                <a:latin typeface="+mj-ea"/>
                <a:ea typeface="+mj-ea"/>
              </a:rPr>
              <a:t>EDM</a:t>
            </a:r>
            <a:r>
              <a:rPr lang="zh-CN" altLang="en-US" sz="1400" dirty="0">
                <a:latin typeface="+mj-ea"/>
                <a:ea typeface="+mj-ea"/>
              </a:rPr>
              <a:t>推广</a:t>
            </a:r>
            <a:endParaRPr lang="en-US" altLang="zh-CN" sz="1400" dirty="0">
              <a:latin typeface="+mj-ea"/>
              <a:ea typeface="+mj-ea"/>
            </a:endParaRPr>
          </a:p>
          <a:p>
            <a:pPr marL="285750" indent="-285750">
              <a:lnSpc>
                <a:spcPct val="150000"/>
              </a:lnSpc>
              <a:buFont typeface="Arial" panose="020B0604020202020204" pitchFamily="34" charset="0"/>
              <a:buChar char="•"/>
            </a:pPr>
            <a:r>
              <a:rPr lang="en-US" altLang="zh-CN" sz="1400" dirty="0" err="1">
                <a:latin typeface="+mj-ea"/>
                <a:ea typeface="+mj-ea"/>
              </a:rPr>
              <a:t>incoPat</a:t>
            </a:r>
            <a:r>
              <a:rPr lang="zh-CN" altLang="en-US" sz="1400" dirty="0">
                <a:latin typeface="+mj-ea"/>
                <a:ea typeface="+mj-ea"/>
              </a:rPr>
              <a:t>各群内转发</a:t>
            </a:r>
            <a:endParaRPr lang="en-US" altLang="zh-CN" sz="1400" dirty="0">
              <a:latin typeface="+mj-ea"/>
              <a:ea typeface="+mj-ea"/>
            </a:endParaRPr>
          </a:p>
          <a:p>
            <a:pPr marL="285750" indent="-285750">
              <a:lnSpc>
                <a:spcPct val="150000"/>
              </a:lnSpc>
              <a:buFont typeface="Arial" panose="020B0604020202020204" pitchFamily="34" charset="0"/>
              <a:buChar char="•"/>
            </a:pPr>
            <a:r>
              <a:rPr lang="zh-CN" altLang="en-US" sz="1400" dirty="0">
                <a:latin typeface="+mj-ea"/>
                <a:ea typeface="+mj-ea"/>
              </a:rPr>
              <a:t>短信推送</a:t>
            </a:r>
            <a:endParaRPr lang="en-US" altLang="zh-CN" sz="1400" dirty="0">
              <a:latin typeface="+mj-ea"/>
              <a:ea typeface="+mj-ea"/>
            </a:endParaRPr>
          </a:p>
          <a:p>
            <a:pPr marL="285750" indent="-285750">
              <a:lnSpc>
                <a:spcPct val="150000"/>
              </a:lnSpc>
              <a:buFont typeface="Arial" panose="020B0604020202020204" pitchFamily="34" charset="0"/>
              <a:buChar char="•"/>
            </a:pPr>
            <a:endParaRPr lang="zh-CN" altLang="en-US" sz="1400" dirty="0">
              <a:latin typeface="+mj-ea"/>
              <a:ea typeface="+mj-ea"/>
            </a:endParaRPr>
          </a:p>
        </p:txBody>
      </p:sp>
      <p:sp>
        <p:nvSpPr>
          <p:cNvPr id="48" name="TextBox 294">
            <a:extLst>
              <a:ext uri="{FF2B5EF4-FFF2-40B4-BE49-F238E27FC236}">
                <a16:creationId xmlns:a16="http://schemas.microsoft.com/office/drawing/2014/main" id="{963FBE42-6E80-F544-9CFC-7B9F97F54461}"/>
              </a:ext>
            </a:extLst>
          </p:cNvPr>
          <p:cNvSpPr txBox="1"/>
          <p:nvPr/>
        </p:nvSpPr>
        <p:spPr>
          <a:xfrm>
            <a:off x="4626882" y="3719061"/>
            <a:ext cx="3170356" cy="37741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altLang="zh-CN" sz="1400" dirty="0" err="1">
                <a:latin typeface="+mj-ea"/>
                <a:ea typeface="+mj-ea"/>
              </a:rPr>
              <a:t>IPRdaily</a:t>
            </a:r>
            <a:r>
              <a:rPr lang="zh-CN" altLang="en-US" sz="1400" dirty="0">
                <a:latin typeface="+mj-ea"/>
                <a:ea typeface="+mj-ea"/>
              </a:rPr>
              <a:t>公众号发文</a:t>
            </a:r>
            <a:endParaRPr lang="en-US" altLang="zh-CN" sz="1400" dirty="0">
              <a:latin typeface="+mj-ea"/>
              <a:ea typeface="+mj-ea"/>
            </a:endParaRPr>
          </a:p>
        </p:txBody>
      </p:sp>
      <p:sp>
        <p:nvSpPr>
          <p:cNvPr id="49" name="TextBox 295">
            <a:extLst>
              <a:ext uri="{FF2B5EF4-FFF2-40B4-BE49-F238E27FC236}">
                <a16:creationId xmlns:a16="http://schemas.microsoft.com/office/drawing/2014/main" id="{985033C3-74BE-C14C-B9F1-08E1ACA2AAF8}"/>
              </a:ext>
            </a:extLst>
          </p:cNvPr>
          <p:cNvSpPr txBox="1"/>
          <p:nvPr/>
        </p:nvSpPr>
        <p:spPr>
          <a:xfrm>
            <a:off x="1252768" y="4753729"/>
            <a:ext cx="2880000" cy="102374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400" dirty="0">
                <a:latin typeface="+mj-ea"/>
                <a:ea typeface="+mj-ea"/>
              </a:rPr>
              <a:t>联合主办单位发布通知</a:t>
            </a:r>
            <a:endParaRPr lang="en-US" altLang="zh-CN" sz="1400" dirty="0">
              <a:latin typeface="+mj-ea"/>
              <a:ea typeface="+mj-ea"/>
            </a:endParaRPr>
          </a:p>
          <a:p>
            <a:pPr marL="285750" indent="-285750">
              <a:lnSpc>
                <a:spcPct val="150000"/>
              </a:lnSpc>
              <a:buFont typeface="Arial" panose="020B0604020202020204" pitchFamily="34" charset="0"/>
              <a:buChar char="•"/>
            </a:pPr>
            <a:r>
              <a:rPr lang="zh-CN" altLang="en-US" sz="1400" dirty="0">
                <a:latin typeface="+mj-ea"/>
                <a:ea typeface="+mj-ea"/>
              </a:rPr>
              <a:t>各参赛院校图书馆发布通知</a:t>
            </a:r>
            <a:endParaRPr lang="en-US" altLang="zh-CN" sz="1400" dirty="0">
              <a:latin typeface="+mj-ea"/>
              <a:ea typeface="+mj-ea"/>
            </a:endParaRPr>
          </a:p>
          <a:p>
            <a:pPr marL="285750" indent="-285750">
              <a:lnSpc>
                <a:spcPct val="150000"/>
              </a:lnSpc>
              <a:buFont typeface="Arial" panose="020B0604020202020204" pitchFamily="34" charset="0"/>
              <a:buChar char="•"/>
            </a:pPr>
            <a:r>
              <a:rPr lang="zh-CN" altLang="en-US" sz="1400" dirty="0">
                <a:latin typeface="+mj-ea"/>
                <a:ea typeface="+mj-ea"/>
              </a:rPr>
              <a:t>相关微信群内转发大赛文章</a:t>
            </a:r>
          </a:p>
        </p:txBody>
      </p:sp>
      <p:sp>
        <p:nvSpPr>
          <p:cNvPr id="50" name="Rectangle 3">
            <a:extLst>
              <a:ext uri="{FF2B5EF4-FFF2-40B4-BE49-F238E27FC236}">
                <a16:creationId xmlns:a16="http://schemas.microsoft.com/office/drawing/2014/main" id="{183200DB-6FDB-064D-9689-00714DED4FB4}"/>
              </a:ext>
            </a:extLst>
          </p:cNvPr>
          <p:cNvSpPr/>
          <p:nvPr/>
        </p:nvSpPr>
        <p:spPr>
          <a:xfrm>
            <a:off x="3987767" y="636522"/>
            <a:ext cx="3791209" cy="782587"/>
          </a:xfrm>
          <a:prstGeom prst="rect">
            <a:avLst/>
          </a:prstGeom>
          <a:solidFill>
            <a:schemeClr val="accent2"/>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1" name="文本框 50">
            <a:extLst>
              <a:ext uri="{FF2B5EF4-FFF2-40B4-BE49-F238E27FC236}">
                <a16:creationId xmlns:a16="http://schemas.microsoft.com/office/drawing/2014/main" id="{346A58F5-4E0E-614C-8069-08EDFB4E816C}"/>
              </a:ext>
            </a:extLst>
          </p:cNvPr>
          <p:cNvSpPr txBox="1"/>
          <p:nvPr/>
        </p:nvSpPr>
        <p:spPr>
          <a:xfrm>
            <a:off x="4676212" y="723064"/>
            <a:ext cx="2414317" cy="646331"/>
          </a:xfrm>
          <a:prstGeom prst="rect">
            <a:avLst/>
          </a:prstGeom>
          <a:noFill/>
        </p:spPr>
        <p:txBody>
          <a:bodyPr wrap="square" rtlCol="0">
            <a:spAutoFit/>
          </a:bodyPr>
          <a:lstStyle/>
          <a:p>
            <a:pPr algn="dist"/>
            <a:r>
              <a:rPr lang="zh-CN" altLang="en-US"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大赛宣传</a:t>
            </a:r>
          </a:p>
        </p:txBody>
      </p:sp>
    </p:spTree>
    <p:extLst>
      <p:ext uri="{BB962C8B-B14F-4D97-AF65-F5344CB8AC3E}">
        <p14:creationId xmlns:p14="http://schemas.microsoft.com/office/powerpoint/2010/main" val="2936167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a:extLst>
              <a:ext uri="{FF2B5EF4-FFF2-40B4-BE49-F238E27FC236}">
                <a16:creationId xmlns:a16="http://schemas.microsoft.com/office/drawing/2014/main" id="{44982C40-3696-4A43-A933-FCC1FE32490E}"/>
              </a:ext>
            </a:extLst>
          </p:cNvPr>
          <p:cNvGrpSpPr/>
          <p:nvPr/>
        </p:nvGrpSpPr>
        <p:grpSpPr>
          <a:xfrm>
            <a:off x="0" y="-1996564"/>
            <a:ext cx="12192000" cy="10851128"/>
            <a:chOff x="0" y="-1996564"/>
            <a:chExt cx="12192000" cy="10851128"/>
          </a:xfrm>
        </p:grpSpPr>
        <p:grpSp>
          <p:nvGrpSpPr>
            <p:cNvPr id="26" name="组合 25">
              <a:extLst>
                <a:ext uri="{FF2B5EF4-FFF2-40B4-BE49-F238E27FC236}">
                  <a16:creationId xmlns:a16="http://schemas.microsoft.com/office/drawing/2014/main" id="{53379C0B-46E1-4BB3-AB16-F4FA80DAB7C0}"/>
                </a:ext>
              </a:extLst>
            </p:cNvPr>
            <p:cNvGrpSpPr/>
            <p:nvPr/>
          </p:nvGrpSpPr>
          <p:grpSpPr>
            <a:xfrm>
              <a:off x="0" y="-1996564"/>
              <a:ext cx="12192000" cy="10851128"/>
              <a:chOff x="0" y="-1996564"/>
              <a:chExt cx="12192000" cy="10851128"/>
            </a:xfrm>
          </p:grpSpPr>
          <p:grpSp>
            <p:nvGrpSpPr>
              <p:cNvPr id="28" name="组合 27">
                <a:extLst>
                  <a:ext uri="{FF2B5EF4-FFF2-40B4-BE49-F238E27FC236}">
                    <a16:creationId xmlns:a16="http://schemas.microsoft.com/office/drawing/2014/main" id="{90A473E1-9A6E-461A-9E5D-3494F538B925}"/>
                  </a:ext>
                </a:extLst>
              </p:cNvPr>
              <p:cNvGrpSpPr/>
              <p:nvPr/>
            </p:nvGrpSpPr>
            <p:grpSpPr>
              <a:xfrm>
                <a:off x="0" y="2919883"/>
                <a:ext cx="12192000" cy="1018234"/>
                <a:chOff x="0" y="2919883"/>
                <a:chExt cx="12192000" cy="1018234"/>
              </a:xfrm>
            </p:grpSpPr>
            <p:sp>
              <p:nvSpPr>
                <p:cNvPr id="34" name="矩形 33">
                  <a:extLst>
                    <a:ext uri="{FF2B5EF4-FFF2-40B4-BE49-F238E27FC236}">
                      <a16:creationId xmlns:a16="http://schemas.microsoft.com/office/drawing/2014/main" id="{5E768C0E-7EA1-4110-BCC0-FCE773CFCC3D}"/>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35" name="矩形 34">
                  <a:extLst>
                    <a:ext uri="{FF2B5EF4-FFF2-40B4-BE49-F238E27FC236}">
                      <a16:creationId xmlns:a16="http://schemas.microsoft.com/office/drawing/2014/main" id="{0DF7E42B-C92A-46A2-B14B-8C038E9AE872}"/>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29" name="组合 28">
                <a:extLst>
                  <a:ext uri="{FF2B5EF4-FFF2-40B4-BE49-F238E27FC236}">
                    <a16:creationId xmlns:a16="http://schemas.microsoft.com/office/drawing/2014/main" id="{5332C798-7DF6-4288-A974-F1087B0B335B}"/>
                  </a:ext>
                </a:extLst>
              </p:cNvPr>
              <p:cNvGrpSpPr/>
              <p:nvPr/>
            </p:nvGrpSpPr>
            <p:grpSpPr>
              <a:xfrm>
                <a:off x="670436" y="-1996564"/>
                <a:ext cx="10851128" cy="10851128"/>
                <a:chOff x="-1273175" y="73025"/>
                <a:chExt cx="6713220" cy="6713220"/>
              </a:xfrm>
            </p:grpSpPr>
            <p:sp>
              <p:nvSpPr>
                <p:cNvPr id="30" name="Circle">
                  <a:extLst>
                    <a:ext uri="{FF2B5EF4-FFF2-40B4-BE49-F238E27FC236}">
                      <a16:creationId xmlns:a16="http://schemas.microsoft.com/office/drawing/2014/main" id="{B0D8CAD6-75FA-443B-811E-4D5A543E27DA}"/>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1" name="Circle">
                  <a:extLst>
                    <a:ext uri="{FF2B5EF4-FFF2-40B4-BE49-F238E27FC236}">
                      <a16:creationId xmlns:a16="http://schemas.microsoft.com/office/drawing/2014/main" id="{C7450129-5284-4EBB-86D6-122CCF687277}"/>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2" name="Circle">
                  <a:extLst>
                    <a:ext uri="{FF2B5EF4-FFF2-40B4-BE49-F238E27FC236}">
                      <a16:creationId xmlns:a16="http://schemas.microsoft.com/office/drawing/2014/main" id="{37AAFDAD-7AD7-4284-A188-10BD1F8F9B6B}"/>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3" name="Circle">
                  <a:extLst>
                    <a:ext uri="{FF2B5EF4-FFF2-40B4-BE49-F238E27FC236}">
                      <a16:creationId xmlns:a16="http://schemas.microsoft.com/office/drawing/2014/main" id="{9B3EBC9F-CC00-4901-8695-0D79ED8A1151}"/>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27" name="椭圆 26">
              <a:extLst>
                <a:ext uri="{FF2B5EF4-FFF2-40B4-BE49-F238E27FC236}">
                  <a16:creationId xmlns:a16="http://schemas.microsoft.com/office/drawing/2014/main" id="{7A1B9AC0-C778-452F-AB07-94FEC893AF03}"/>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41" name="Rectangle 3">
            <a:extLst>
              <a:ext uri="{FF2B5EF4-FFF2-40B4-BE49-F238E27FC236}">
                <a16:creationId xmlns:a16="http://schemas.microsoft.com/office/drawing/2014/main" id="{ECB41B80-30AC-EC45-98EA-ACFDA701CBA4}"/>
              </a:ext>
            </a:extLst>
          </p:cNvPr>
          <p:cNvSpPr/>
          <p:nvPr/>
        </p:nvSpPr>
        <p:spPr>
          <a:xfrm>
            <a:off x="3987767" y="636522"/>
            <a:ext cx="3791209" cy="782587"/>
          </a:xfrm>
          <a:prstGeom prst="rect">
            <a:avLst/>
          </a:prstGeom>
          <a:solidFill>
            <a:schemeClr val="accent2"/>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2" name="文本框 41">
            <a:extLst>
              <a:ext uri="{FF2B5EF4-FFF2-40B4-BE49-F238E27FC236}">
                <a16:creationId xmlns:a16="http://schemas.microsoft.com/office/drawing/2014/main" id="{DD71FE85-AA45-554E-957A-48D93E6412A4}"/>
              </a:ext>
            </a:extLst>
          </p:cNvPr>
          <p:cNvSpPr txBox="1"/>
          <p:nvPr/>
        </p:nvSpPr>
        <p:spPr>
          <a:xfrm>
            <a:off x="3987768" y="723064"/>
            <a:ext cx="3791208" cy="523220"/>
          </a:xfrm>
          <a:prstGeom prst="rect">
            <a:avLst/>
          </a:prstGeom>
          <a:noFill/>
        </p:spPr>
        <p:txBody>
          <a:bodyPr wrap="square" rtlCol="0">
            <a:spAutoFit/>
          </a:bodyPr>
          <a:lstStyle/>
          <a:p>
            <a:pPr algn="dist"/>
            <a:r>
              <a:rPr lang="zh-CN" altLang="en-US" sz="28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大赛联合主办单位招募</a:t>
            </a:r>
          </a:p>
        </p:txBody>
      </p:sp>
      <p:sp>
        <p:nvSpPr>
          <p:cNvPr id="3" name="文本框 2">
            <a:extLst>
              <a:ext uri="{FF2B5EF4-FFF2-40B4-BE49-F238E27FC236}">
                <a16:creationId xmlns:a16="http://schemas.microsoft.com/office/drawing/2014/main" id="{D4953771-116F-2647-9A5B-29E0F7C3023E}"/>
              </a:ext>
            </a:extLst>
          </p:cNvPr>
          <p:cNvSpPr txBox="1"/>
          <p:nvPr/>
        </p:nvSpPr>
        <p:spPr>
          <a:xfrm>
            <a:off x="974588" y="1912803"/>
            <a:ext cx="10546976" cy="4615687"/>
          </a:xfrm>
          <a:prstGeom prst="rect">
            <a:avLst/>
          </a:prstGeom>
          <a:noFill/>
        </p:spPr>
        <p:txBody>
          <a:bodyPr wrap="square" rtlCol="0">
            <a:spAutoFit/>
          </a:bodyPr>
          <a:lstStyle/>
          <a:p>
            <a:pPr marL="342900" indent="-342900">
              <a:lnSpc>
                <a:spcPct val="150000"/>
              </a:lnSpc>
              <a:buAutoNum type="arabicPeriod"/>
            </a:pPr>
            <a:r>
              <a:rPr kumimoji="1" lang="zh-CN" altLang="en-US" dirty="0">
                <a:latin typeface="Microsoft YaHei Light" panose="020B0503020204020204" pitchFamily="34" charset="-122"/>
                <a:ea typeface="Microsoft YaHei Light" panose="020B0503020204020204" pitchFamily="34" charset="-122"/>
              </a:rPr>
              <a:t>国内参赛高校如有意向，均可报名大赛联合主办单位，大赛主页联合主办单位的列表将按照高校确认申请主办单位的时间顺序排列</a:t>
            </a:r>
            <a:endParaRPr kumimoji="1" lang="en-US" altLang="zh-CN" dirty="0">
              <a:latin typeface="Microsoft YaHei Light" panose="020B0503020204020204" pitchFamily="34" charset="-122"/>
              <a:ea typeface="Microsoft YaHei Light" panose="020B0503020204020204" pitchFamily="34" charset="-122"/>
            </a:endParaRPr>
          </a:p>
          <a:p>
            <a:pPr marL="342900" indent="-342900">
              <a:lnSpc>
                <a:spcPct val="150000"/>
              </a:lnSpc>
              <a:buAutoNum type="arabicPeriod"/>
            </a:pPr>
            <a:r>
              <a:rPr kumimoji="1" lang="zh-CN" altLang="en-US" dirty="0">
                <a:latin typeface="Microsoft YaHei Light" panose="020B0503020204020204" pitchFamily="34" charset="-122"/>
                <a:ea typeface="Microsoft YaHei Light" panose="020B0503020204020204" pitchFamily="34" charset="-122"/>
              </a:rPr>
              <a:t>联合主办单位义务：</a:t>
            </a:r>
            <a:endParaRPr kumimoji="1" lang="en-US" altLang="zh-CN" dirty="0">
              <a:latin typeface="Microsoft YaHei Light" panose="020B0503020204020204" pitchFamily="34" charset="-122"/>
              <a:ea typeface="Microsoft YaHei Light" panose="020B0503020204020204" pitchFamily="34" charset="-122"/>
            </a:endParaRPr>
          </a:p>
          <a:p>
            <a:pPr marL="538163" lvl="0" indent="-179388">
              <a:lnSpc>
                <a:spcPct val="150000"/>
              </a:lnSpc>
              <a:buFont typeface="Arial" panose="020B0604020202020204" pitchFamily="34" charset="0"/>
              <a:buChar char="•"/>
              <a:tabLst>
                <a:tab pos="457200" algn="l"/>
              </a:tabLst>
            </a:pPr>
            <a:r>
              <a:rPr kumimoji="1" lang="zh-CN" altLang="zh-CN" dirty="0">
                <a:latin typeface="Microsoft YaHei Light" panose="020B0503020204020204" pitchFamily="34" charset="-122"/>
                <a:ea typeface="Microsoft YaHei Light" panose="020B0503020204020204" pitchFamily="34" charset="-122"/>
              </a:rPr>
              <a:t>负责大赛在本校内的宣传</a:t>
            </a:r>
            <a:r>
              <a:rPr kumimoji="1" lang="zh-CN" altLang="en-US" dirty="0">
                <a:latin typeface="Microsoft YaHei Light" panose="020B0503020204020204" pitchFamily="34" charset="-122"/>
                <a:ea typeface="Microsoft YaHei Light" panose="020B0503020204020204" pitchFamily="34" charset="-122"/>
              </a:rPr>
              <a:t>，并</a:t>
            </a:r>
            <a:r>
              <a:rPr kumimoji="1" lang="zh-CN" altLang="zh-CN" dirty="0">
                <a:latin typeface="Microsoft YaHei Light" panose="020B0503020204020204" pitchFamily="34" charset="-122"/>
                <a:ea typeface="Microsoft YaHei Light" panose="020B0503020204020204" pitchFamily="34" charset="-122"/>
              </a:rPr>
              <a:t>将校内推广发送的推文链接转发至大赛组委会邮箱：</a:t>
            </a:r>
            <a:r>
              <a:rPr kumimoji="1" lang="en-US" altLang="zh-CN" dirty="0">
                <a:latin typeface="Microsoft YaHei Light" panose="020B0503020204020204" pitchFamily="34" charset="-122"/>
                <a:ea typeface="Microsoft YaHei Light" panose="020B0503020204020204" pitchFamily="34" charset="-122"/>
                <a:hlinkClick r:id="rId3" action="ppaction://hlinkfile">
                  <a:extLst>
                    <a:ext uri="{A12FA001-AC4F-418D-AE19-62706E023703}">
                      <ahyp:hlinkClr xmlns:ahyp="http://schemas.microsoft.com/office/drawing/2018/hyperlinkcolor" val="tx"/>
                    </a:ext>
                  </a:extLst>
                </a:hlinkClick>
              </a:rPr>
              <a:t>marcom@incopat.com</a:t>
            </a:r>
            <a:endParaRPr kumimoji="1" lang="zh-CN" altLang="zh-CN" dirty="0">
              <a:latin typeface="Microsoft YaHei Light" panose="020B0503020204020204" pitchFamily="34" charset="-122"/>
              <a:ea typeface="Microsoft YaHei Light" panose="020B0503020204020204" pitchFamily="34" charset="-122"/>
            </a:endParaRPr>
          </a:p>
          <a:p>
            <a:pPr marL="538163" indent="-179388">
              <a:lnSpc>
                <a:spcPct val="150000"/>
              </a:lnSpc>
              <a:buFont typeface="Arial" panose="020B0604020202020204" pitchFamily="34" charset="0"/>
              <a:buChar char="•"/>
            </a:pPr>
            <a:r>
              <a:rPr kumimoji="1" lang="zh-CN" altLang="zh-CN" dirty="0">
                <a:latin typeface="Microsoft YaHei Light" panose="020B0503020204020204" pitchFamily="34" charset="-122"/>
                <a:ea typeface="Microsoft YaHei Light" panose="020B0503020204020204" pitchFamily="34" charset="-122"/>
              </a:rPr>
              <a:t>鼓励并组织本校学生积极报名参赛</a:t>
            </a:r>
            <a:endParaRPr kumimoji="1" lang="en-US" altLang="zh-CN" dirty="0">
              <a:latin typeface="Microsoft YaHei Light" panose="020B0503020204020204" pitchFamily="34" charset="-122"/>
              <a:ea typeface="Microsoft YaHei Light" panose="020B0503020204020204" pitchFamily="34" charset="-122"/>
            </a:endParaRPr>
          </a:p>
          <a:p>
            <a:pPr marL="342900" indent="-342900">
              <a:lnSpc>
                <a:spcPct val="150000"/>
              </a:lnSpc>
              <a:buFont typeface="+mj-lt"/>
              <a:buAutoNum type="arabicPeriod" startAt="3"/>
            </a:pPr>
            <a:r>
              <a:rPr kumimoji="1" lang="zh-CN" altLang="en-US" dirty="0">
                <a:latin typeface="Microsoft YaHei Light" panose="020B0503020204020204" pitchFamily="34" charset="-122"/>
                <a:ea typeface="Microsoft YaHei Light" panose="020B0503020204020204" pitchFamily="34" charset="-122"/>
              </a:rPr>
              <a:t>联合主办单位权益：</a:t>
            </a:r>
            <a:endParaRPr kumimoji="1" lang="en-US" altLang="zh-CN" dirty="0">
              <a:latin typeface="Microsoft YaHei Light" panose="020B0503020204020204" pitchFamily="34" charset="-122"/>
              <a:ea typeface="Microsoft YaHei Light" panose="020B0503020204020204" pitchFamily="34" charset="-122"/>
            </a:endParaRPr>
          </a:p>
          <a:p>
            <a:pPr marL="538163" lvl="0" indent="-179388">
              <a:lnSpc>
                <a:spcPct val="150000"/>
              </a:lnSpc>
              <a:buFont typeface="Arial" panose="020B0604020202020204" pitchFamily="34" charset="0"/>
              <a:buChar char="•"/>
              <a:tabLst>
                <a:tab pos="457200" algn="l"/>
              </a:tabLst>
            </a:pPr>
            <a:r>
              <a:rPr kumimoji="1" lang="zh-CN" altLang="zh-CN" dirty="0">
                <a:latin typeface="Microsoft YaHei Light" panose="020B0503020204020204" pitchFamily="34" charset="-122"/>
                <a:ea typeface="Microsoft YaHei Light" panose="020B0503020204020204" pitchFamily="34" charset="-122"/>
              </a:rPr>
              <a:t>大赛组委会在</a:t>
            </a:r>
            <a:r>
              <a:rPr kumimoji="1" lang="en-US" altLang="zh-CN" dirty="0">
                <a:latin typeface="Microsoft YaHei Light" panose="020B0503020204020204" pitchFamily="34" charset="-122"/>
                <a:ea typeface="Microsoft YaHei Light" panose="020B0503020204020204" pitchFamily="34" charset="-122"/>
              </a:rPr>
              <a:t>“</a:t>
            </a:r>
            <a:r>
              <a:rPr kumimoji="1" lang="zh-CN" altLang="zh-CN" dirty="0">
                <a:latin typeface="Microsoft YaHei Light" panose="020B0503020204020204" pitchFamily="34" charset="-122"/>
                <a:ea typeface="Microsoft YaHei Light" panose="020B0503020204020204" pitchFamily="34" charset="-122"/>
              </a:rPr>
              <a:t>专利大王</a:t>
            </a:r>
            <a:r>
              <a:rPr kumimoji="1" lang="en-US" altLang="zh-CN" dirty="0">
                <a:latin typeface="Microsoft YaHei Light" panose="020B0503020204020204" pitchFamily="34" charset="-122"/>
                <a:ea typeface="Microsoft YaHei Light" panose="020B0503020204020204" pitchFamily="34" charset="-122"/>
              </a:rPr>
              <a:t>”</a:t>
            </a:r>
            <a:r>
              <a:rPr kumimoji="1" lang="zh-CN" altLang="zh-CN" dirty="0">
                <a:latin typeface="Microsoft YaHei Light" panose="020B0503020204020204" pitchFamily="34" charset="-122"/>
                <a:ea typeface="Microsoft YaHei Light" panose="020B0503020204020204" pitchFamily="34" charset="-122"/>
              </a:rPr>
              <a:t>小程序中的大赛主页面上，按照报名时间顺序列出联合主办单位</a:t>
            </a:r>
          </a:p>
          <a:p>
            <a:pPr marL="538163" lvl="0" indent="-179388">
              <a:lnSpc>
                <a:spcPct val="150000"/>
              </a:lnSpc>
              <a:buFont typeface="Arial" panose="020B0604020202020204" pitchFamily="34" charset="0"/>
              <a:buChar char="•"/>
              <a:tabLst>
                <a:tab pos="457200" algn="l"/>
              </a:tabLst>
            </a:pPr>
            <a:r>
              <a:rPr kumimoji="1" lang="zh-CN" altLang="zh-CN" dirty="0">
                <a:latin typeface="Microsoft YaHei Light" panose="020B0503020204020204" pitchFamily="34" charset="-122"/>
                <a:ea typeface="Microsoft YaHei Light" panose="020B0503020204020204" pitchFamily="34" charset="-122"/>
              </a:rPr>
              <a:t>大赛组委会为联合主办单位提供练习题库二维码，包含</a:t>
            </a:r>
            <a:r>
              <a:rPr kumimoji="1" lang="en-US" altLang="zh-CN" dirty="0">
                <a:latin typeface="Microsoft YaHei Light" panose="020B0503020204020204" pitchFamily="34" charset="-122"/>
                <a:ea typeface="Microsoft YaHei Light" panose="020B0503020204020204" pitchFamily="34" charset="-122"/>
              </a:rPr>
              <a:t>20</a:t>
            </a:r>
            <a:r>
              <a:rPr kumimoji="1" lang="zh-CN" altLang="zh-CN" dirty="0">
                <a:latin typeface="Microsoft YaHei Light" panose="020B0503020204020204" pitchFamily="34" charset="-122"/>
                <a:ea typeface="Microsoft YaHei Light" panose="020B0503020204020204" pitchFamily="34" charset="-122"/>
              </a:rPr>
              <a:t>道和大赛题目题型一致的练习题目及题目解析，供本单位参赛师生进入练习题库进行练习来熟悉大赛题目，每次随机出三题</a:t>
            </a:r>
          </a:p>
          <a:p>
            <a:pPr marL="538163" indent="-179388">
              <a:lnSpc>
                <a:spcPct val="150000"/>
              </a:lnSpc>
              <a:buFont typeface="Arial" panose="020B0604020202020204" pitchFamily="34" charset="0"/>
              <a:buChar char="•"/>
            </a:pPr>
            <a:r>
              <a:rPr kumimoji="1" lang="zh-CN" altLang="zh-CN" dirty="0">
                <a:latin typeface="Microsoft YaHei Light" panose="020B0503020204020204" pitchFamily="34" charset="-122"/>
                <a:ea typeface="Microsoft YaHei Light" panose="020B0503020204020204" pitchFamily="34" charset="-122"/>
              </a:rPr>
              <a:t>大赛组委会为联合主办单位提供大赛新闻通稿及宣传海报电子版，用于校内宣传推广</a:t>
            </a:r>
            <a:endParaRPr kumimoji="1" lang="en-US" altLang="zh-CN" dirty="0">
              <a:latin typeface="Microsoft YaHei Light" panose="020B0503020204020204" pitchFamily="34" charset="-122"/>
              <a:ea typeface="Microsoft YaHei Light" panose="020B0503020204020204" pitchFamily="34" charset="-122"/>
            </a:endParaRPr>
          </a:p>
        </p:txBody>
      </p:sp>
    </p:spTree>
    <p:extLst>
      <p:ext uri="{BB962C8B-B14F-4D97-AF65-F5344CB8AC3E}">
        <p14:creationId xmlns:p14="http://schemas.microsoft.com/office/powerpoint/2010/main" val="959790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525" y="-214397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18" name="文本框 17">
            <a:extLst>
              <a:ext uri="{FF2B5EF4-FFF2-40B4-BE49-F238E27FC236}">
                <a16:creationId xmlns:a16="http://schemas.microsoft.com/office/drawing/2014/main" id="{28A3F16F-C550-3741-9175-B609EE7D2186}"/>
              </a:ext>
            </a:extLst>
          </p:cNvPr>
          <p:cNvSpPr txBox="1"/>
          <p:nvPr/>
        </p:nvSpPr>
        <p:spPr>
          <a:xfrm>
            <a:off x="4475364" y="4109731"/>
            <a:ext cx="1210588" cy="400110"/>
          </a:xfrm>
          <a:prstGeom prst="rect">
            <a:avLst/>
          </a:prstGeom>
          <a:noFill/>
        </p:spPr>
        <p:txBody>
          <a:bodyPr wrap="none" rtlCol="0">
            <a:spAutoFit/>
          </a:bodyPr>
          <a:lstStyle/>
          <a:p>
            <a:r>
              <a:rPr lang="zh-CN" altLang="en-US" sz="2000" b="1" dirty="0">
                <a:solidFill>
                  <a:schemeClr val="bg1"/>
                </a:solidFill>
                <a:latin typeface="+mj-ea"/>
                <a:ea typeface="+mj-ea"/>
              </a:rPr>
              <a:t>大赛时间</a:t>
            </a:r>
          </a:p>
        </p:txBody>
      </p:sp>
      <p:sp>
        <p:nvSpPr>
          <p:cNvPr id="19" name="文本框 18">
            <a:extLst>
              <a:ext uri="{FF2B5EF4-FFF2-40B4-BE49-F238E27FC236}">
                <a16:creationId xmlns:a16="http://schemas.microsoft.com/office/drawing/2014/main" id="{7DE06566-71BA-9C4B-AD9A-9E5DCD4D3953}"/>
              </a:ext>
            </a:extLst>
          </p:cNvPr>
          <p:cNvSpPr txBox="1"/>
          <p:nvPr/>
        </p:nvSpPr>
        <p:spPr>
          <a:xfrm>
            <a:off x="862484" y="4562233"/>
            <a:ext cx="4217821" cy="1077218"/>
          </a:xfrm>
          <a:prstGeom prst="rect">
            <a:avLst/>
          </a:prstGeom>
          <a:noFill/>
        </p:spPr>
        <p:txBody>
          <a:bodyPr wrap="none" rtlCol="0">
            <a:spAutoFit/>
          </a:bodyPr>
          <a:lstStyle/>
          <a:p>
            <a:r>
              <a:rPr lang="zh-CN" altLang="en-US" sz="1600" dirty="0">
                <a:latin typeface="+mj-ea"/>
                <a:ea typeface="+mj-ea"/>
              </a:rPr>
              <a:t>报名</a:t>
            </a:r>
            <a:r>
              <a:rPr lang="en-US" altLang="zh-CN" sz="1600" dirty="0">
                <a:latin typeface="+mj-ea"/>
                <a:ea typeface="+mj-ea"/>
              </a:rPr>
              <a:t>+</a:t>
            </a:r>
            <a:r>
              <a:rPr lang="zh-CN" altLang="en-US" sz="1600" dirty="0">
                <a:latin typeface="+mj-ea"/>
                <a:ea typeface="+mj-ea"/>
              </a:rPr>
              <a:t>直播培训：</a:t>
            </a:r>
            <a:r>
              <a:rPr lang="en-US" altLang="zh-CN" sz="1600" dirty="0">
                <a:latin typeface="+mj-ea"/>
                <a:ea typeface="+mj-ea"/>
              </a:rPr>
              <a:t>3</a:t>
            </a:r>
            <a:r>
              <a:rPr lang="zh-CN" altLang="en-US" sz="1600" dirty="0">
                <a:latin typeface="+mj-ea"/>
                <a:ea typeface="+mj-ea"/>
              </a:rPr>
              <a:t>月</a:t>
            </a:r>
            <a:r>
              <a:rPr lang="en-US" altLang="zh-CN" sz="1600" dirty="0">
                <a:latin typeface="+mj-ea"/>
                <a:ea typeface="+mj-ea"/>
              </a:rPr>
              <a:t>15</a:t>
            </a:r>
            <a:r>
              <a:rPr lang="zh-CN" altLang="en-US" sz="1600" dirty="0">
                <a:latin typeface="+mj-ea"/>
                <a:ea typeface="+mj-ea"/>
              </a:rPr>
              <a:t>日</a:t>
            </a:r>
            <a:r>
              <a:rPr lang="en-US" altLang="zh-CN" sz="1600" dirty="0">
                <a:latin typeface="+mj-ea"/>
                <a:ea typeface="+mj-ea"/>
              </a:rPr>
              <a:t>-4</a:t>
            </a:r>
            <a:r>
              <a:rPr lang="zh-CN" altLang="en-US" sz="1600" dirty="0">
                <a:latin typeface="+mj-ea"/>
                <a:ea typeface="+mj-ea"/>
              </a:rPr>
              <a:t>月</a:t>
            </a:r>
            <a:r>
              <a:rPr lang="en-US" altLang="zh-CN" sz="1600" dirty="0">
                <a:latin typeface="+mj-ea"/>
                <a:ea typeface="+mj-ea"/>
              </a:rPr>
              <a:t>18</a:t>
            </a:r>
            <a:r>
              <a:rPr lang="zh-CN" altLang="en-US" sz="1600" dirty="0">
                <a:latin typeface="+mj-ea"/>
                <a:ea typeface="+mj-ea"/>
              </a:rPr>
              <a:t>日</a:t>
            </a:r>
            <a:endParaRPr lang="en-US" altLang="zh-CN" sz="1600" dirty="0">
              <a:latin typeface="+mj-ea"/>
              <a:ea typeface="+mj-ea"/>
            </a:endParaRPr>
          </a:p>
          <a:p>
            <a:r>
              <a:rPr lang="zh-CN" altLang="en-US" sz="1600" dirty="0">
                <a:latin typeface="+mj-ea"/>
                <a:ea typeface="+mj-ea"/>
              </a:rPr>
              <a:t>初赛</a:t>
            </a:r>
            <a:r>
              <a:rPr lang="en-US" altLang="zh-CN" sz="1600" dirty="0">
                <a:latin typeface="+mj-ea"/>
                <a:ea typeface="+mj-ea"/>
              </a:rPr>
              <a:t>+</a:t>
            </a:r>
            <a:r>
              <a:rPr lang="zh-CN" altLang="en-US" sz="1600" dirty="0">
                <a:latin typeface="+mj-ea"/>
                <a:ea typeface="+mj-ea"/>
              </a:rPr>
              <a:t>报名：</a:t>
            </a:r>
            <a:r>
              <a:rPr lang="en-US" altLang="zh-CN" sz="1600" dirty="0">
                <a:latin typeface="+mj-ea"/>
                <a:ea typeface="+mj-ea"/>
              </a:rPr>
              <a:t>4</a:t>
            </a:r>
            <a:r>
              <a:rPr lang="zh-CN" altLang="en-US" sz="1600" dirty="0">
                <a:latin typeface="+mj-ea"/>
                <a:ea typeface="+mj-ea"/>
              </a:rPr>
              <a:t>月</a:t>
            </a:r>
            <a:r>
              <a:rPr lang="en-US" altLang="zh-CN" sz="1600" dirty="0">
                <a:latin typeface="+mj-ea"/>
                <a:ea typeface="+mj-ea"/>
              </a:rPr>
              <a:t>6</a:t>
            </a:r>
            <a:r>
              <a:rPr lang="zh-CN" altLang="en-US" sz="1600" dirty="0">
                <a:latin typeface="+mj-ea"/>
                <a:ea typeface="+mj-ea"/>
              </a:rPr>
              <a:t>日</a:t>
            </a:r>
            <a:r>
              <a:rPr lang="en-US" altLang="zh-CN" sz="1600" dirty="0">
                <a:latin typeface="+mj-ea"/>
                <a:ea typeface="+mj-ea"/>
              </a:rPr>
              <a:t>-4</a:t>
            </a:r>
            <a:r>
              <a:rPr lang="zh-CN" altLang="en-US" sz="1600" dirty="0">
                <a:latin typeface="+mj-ea"/>
                <a:ea typeface="+mj-ea"/>
              </a:rPr>
              <a:t>月</a:t>
            </a:r>
            <a:r>
              <a:rPr lang="en-US" altLang="zh-CN" sz="1600" dirty="0">
                <a:latin typeface="+mj-ea"/>
                <a:ea typeface="+mj-ea"/>
              </a:rPr>
              <a:t>18</a:t>
            </a:r>
            <a:r>
              <a:rPr lang="zh-CN" altLang="en-US" sz="1600" dirty="0">
                <a:latin typeface="+mj-ea"/>
                <a:ea typeface="+mj-ea"/>
              </a:rPr>
              <a:t>日</a:t>
            </a:r>
            <a:endParaRPr lang="en-US" altLang="zh-CN" sz="1600" dirty="0">
              <a:latin typeface="+mj-ea"/>
              <a:ea typeface="+mj-ea"/>
            </a:endParaRPr>
          </a:p>
          <a:p>
            <a:r>
              <a:rPr lang="zh-CN" altLang="en-US" sz="1600" dirty="0">
                <a:latin typeface="+mj-ea"/>
                <a:ea typeface="+mj-ea"/>
              </a:rPr>
              <a:t>决赛：</a:t>
            </a:r>
            <a:r>
              <a:rPr lang="en-US" altLang="zh-CN" sz="1600" dirty="0">
                <a:latin typeface="+mj-ea"/>
                <a:ea typeface="+mj-ea"/>
              </a:rPr>
              <a:t>4</a:t>
            </a:r>
            <a:r>
              <a:rPr lang="zh-CN" altLang="en-US" sz="1600" dirty="0">
                <a:latin typeface="+mj-ea"/>
                <a:ea typeface="+mj-ea"/>
              </a:rPr>
              <a:t>月</a:t>
            </a:r>
            <a:r>
              <a:rPr lang="en-US" altLang="zh-CN" sz="1600" dirty="0">
                <a:latin typeface="+mj-ea"/>
                <a:ea typeface="+mj-ea"/>
              </a:rPr>
              <a:t>21</a:t>
            </a:r>
            <a:r>
              <a:rPr lang="zh-CN" altLang="en-US" sz="1600" dirty="0">
                <a:latin typeface="+mj-ea"/>
                <a:ea typeface="+mj-ea"/>
              </a:rPr>
              <a:t>日 </a:t>
            </a:r>
            <a:r>
              <a:rPr lang="en-US" altLang="zh-CN" sz="1600" dirty="0">
                <a:latin typeface="+mj-ea"/>
                <a:ea typeface="+mj-ea"/>
              </a:rPr>
              <a:t>20:00-21:00</a:t>
            </a:r>
          </a:p>
          <a:p>
            <a:r>
              <a:rPr lang="zh-CN" altLang="en-US" sz="1600" dirty="0">
                <a:latin typeface="+mj-ea"/>
                <a:ea typeface="+mj-ea"/>
              </a:rPr>
              <a:t>选手风采展示直播赛：</a:t>
            </a:r>
            <a:r>
              <a:rPr lang="en-US" altLang="zh-CN" sz="1600" dirty="0">
                <a:latin typeface="+mj-ea"/>
                <a:ea typeface="+mj-ea"/>
              </a:rPr>
              <a:t>4</a:t>
            </a:r>
            <a:r>
              <a:rPr lang="zh-CN" altLang="en-US" sz="1600" dirty="0">
                <a:latin typeface="+mj-ea"/>
                <a:ea typeface="+mj-ea"/>
              </a:rPr>
              <a:t>月</a:t>
            </a:r>
            <a:r>
              <a:rPr lang="en-US" altLang="zh-CN" sz="1600" dirty="0">
                <a:latin typeface="+mj-ea"/>
                <a:ea typeface="+mj-ea"/>
              </a:rPr>
              <a:t>24</a:t>
            </a:r>
            <a:r>
              <a:rPr lang="zh-CN" altLang="en-US" sz="1600" dirty="0">
                <a:latin typeface="+mj-ea"/>
                <a:ea typeface="+mj-ea"/>
              </a:rPr>
              <a:t>日 </a:t>
            </a:r>
            <a:r>
              <a:rPr lang="en-US" altLang="zh-CN" sz="1600" dirty="0">
                <a:latin typeface="+mj-ea"/>
                <a:ea typeface="+mj-ea"/>
              </a:rPr>
              <a:t>19:30-20:30</a:t>
            </a:r>
            <a:endParaRPr lang="zh-CN" altLang="en-US" sz="1600" dirty="0">
              <a:latin typeface="+mj-ea"/>
              <a:ea typeface="+mj-ea"/>
            </a:endParaRPr>
          </a:p>
        </p:txBody>
      </p:sp>
      <p:sp>
        <p:nvSpPr>
          <p:cNvPr id="20" name="文本框 19">
            <a:extLst>
              <a:ext uri="{FF2B5EF4-FFF2-40B4-BE49-F238E27FC236}">
                <a16:creationId xmlns:a16="http://schemas.microsoft.com/office/drawing/2014/main" id="{C8AF6FBB-3395-6D48-B4AB-25C3810BB589}"/>
              </a:ext>
            </a:extLst>
          </p:cNvPr>
          <p:cNvSpPr txBox="1"/>
          <p:nvPr/>
        </p:nvSpPr>
        <p:spPr>
          <a:xfrm>
            <a:off x="3996348" y="2341090"/>
            <a:ext cx="1107996" cy="369332"/>
          </a:xfrm>
          <a:prstGeom prst="rect">
            <a:avLst/>
          </a:prstGeom>
          <a:noFill/>
        </p:spPr>
        <p:txBody>
          <a:bodyPr wrap="none" rtlCol="0">
            <a:spAutoFit/>
          </a:bodyPr>
          <a:lstStyle/>
          <a:p>
            <a:r>
              <a:rPr lang="zh-CN" altLang="en-US" b="1" dirty="0">
                <a:solidFill>
                  <a:schemeClr val="bg1"/>
                </a:solidFill>
                <a:latin typeface="+mj-ea"/>
                <a:ea typeface="+mj-ea"/>
              </a:rPr>
              <a:t>组织单位</a:t>
            </a:r>
          </a:p>
        </p:txBody>
      </p:sp>
      <p:sp>
        <p:nvSpPr>
          <p:cNvPr id="21" name="文本框 20">
            <a:extLst>
              <a:ext uri="{FF2B5EF4-FFF2-40B4-BE49-F238E27FC236}">
                <a16:creationId xmlns:a16="http://schemas.microsoft.com/office/drawing/2014/main" id="{FA83AB53-208D-1941-A597-50B2AE8376D7}"/>
              </a:ext>
            </a:extLst>
          </p:cNvPr>
          <p:cNvSpPr txBox="1"/>
          <p:nvPr/>
        </p:nvSpPr>
        <p:spPr>
          <a:xfrm>
            <a:off x="7932669" y="2365483"/>
            <a:ext cx="3345788" cy="4031873"/>
          </a:xfrm>
          <a:prstGeom prst="rect">
            <a:avLst/>
          </a:prstGeom>
          <a:noFill/>
        </p:spPr>
        <p:txBody>
          <a:bodyPr wrap="none" rtlCol="0">
            <a:spAutoFit/>
          </a:bodyPr>
          <a:lstStyle/>
          <a:p>
            <a:r>
              <a:rPr lang="zh-CN" altLang="en-US" sz="1600" b="1" dirty="0">
                <a:latin typeface="+mj-ea"/>
                <a:ea typeface="+mj-ea"/>
              </a:rPr>
              <a:t>（联合主办单位共</a:t>
            </a:r>
            <a:r>
              <a:rPr lang="en-US" altLang="zh-CN" sz="1600" b="1" dirty="0">
                <a:latin typeface="+mj-ea"/>
                <a:ea typeface="+mj-ea"/>
              </a:rPr>
              <a:t>73</a:t>
            </a:r>
            <a:r>
              <a:rPr lang="zh-CN" altLang="en-US" sz="1600" b="1" dirty="0">
                <a:latin typeface="+mj-ea"/>
                <a:ea typeface="+mj-ea"/>
              </a:rPr>
              <a:t>家）</a:t>
            </a:r>
            <a:endParaRPr lang="en-US" altLang="zh-CN" sz="1600" b="1" dirty="0">
              <a:latin typeface="+mj-ea"/>
              <a:ea typeface="+mj-ea"/>
            </a:endParaRPr>
          </a:p>
          <a:p>
            <a:pPr marL="285750" indent="-285750">
              <a:buFont typeface="Arial" panose="020B0604020202020204" pitchFamily="34" charset="0"/>
              <a:buChar char="•"/>
            </a:pPr>
            <a:r>
              <a:rPr lang="en-US" altLang="zh-CN" sz="1600" dirty="0">
                <a:latin typeface="+mj-ea"/>
                <a:ea typeface="+mj-ea"/>
              </a:rPr>
              <a:t> </a:t>
            </a:r>
            <a:r>
              <a:rPr lang="en-US" altLang="zh-CN" sz="1600" dirty="0" err="1">
                <a:latin typeface="+mj-ea"/>
                <a:ea typeface="+mj-ea"/>
              </a:rPr>
              <a:t>IPRdaily</a:t>
            </a:r>
            <a:endParaRPr lang="en-US" altLang="zh-CN" sz="1600" dirty="0">
              <a:latin typeface="+mj-ea"/>
              <a:ea typeface="+mj-ea"/>
            </a:endParaRPr>
          </a:p>
          <a:p>
            <a:pPr marL="285750" indent="-285750">
              <a:buFont typeface="Arial" panose="020B0604020202020204" pitchFamily="34" charset="0"/>
              <a:buChar char="•"/>
            </a:pPr>
            <a:r>
              <a:rPr lang="zh-CN" altLang="en-US" sz="1600" dirty="0">
                <a:latin typeface="+mj-ea"/>
                <a:ea typeface="+mj-ea"/>
              </a:rPr>
              <a:t>广西大学行健文理学院</a:t>
            </a:r>
          </a:p>
          <a:p>
            <a:pPr marL="285750" indent="-285750">
              <a:buFont typeface="Arial" panose="020B0604020202020204" pitchFamily="34" charset="0"/>
              <a:buChar char="•"/>
            </a:pPr>
            <a:r>
              <a:rPr lang="en-US" altLang="zh-CN" sz="1600" dirty="0">
                <a:latin typeface="+mj-ea"/>
                <a:ea typeface="+mj-ea"/>
              </a:rPr>
              <a:t>BALIS</a:t>
            </a:r>
            <a:r>
              <a:rPr lang="zh-CN" altLang="en-US" sz="1600" dirty="0">
                <a:latin typeface="+mj-ea"/>
                <a:ea typeface="+mj-ea"/>
              </a:rPr>
              <a:t>联合信息咨询中心</a:t>
            </a:r>
          </a:p>
          <a:p>
            <a:pPr marL="285750" indent="-285750">
              <a:buFont typeface="Arial" panose="020B0604020202020204" pitchFamily="34" charset="0"/>
              <a:buChar char="•"/>
            </a:pPr>
            <a:r>
              <a:rPr lang="zh-CN" altLang="en-US" sz="1600" dirty="0">
                <a:latin typeface="+mj-ea"/>
                <a:ea typeface="+mj-ea"/>
              </a:rPr>
              <a:t>广西大学电气工程学院</a:t>
            </a:r>
          </a:p>
          <a:p>
            <a:pPr marL="285750" indent="-285750">
              <a:buFont typeface="Arial" panose="020B0604020202020204" pitchFamily="34" charset="0"/>
              <a:buChar char="•"/>
            </a:pPr>
            <a:r>
              <a:rPr lang="zh-CN" altLang="en-US" sz="1600" dirty="0">
                <a:latin typeface="+mj-ea"/>
                <a:ea typeface="+mj-ea"/>
              </a:rPr>
              <a:t>山东大学知识产权信息服务中心</a:t>
            </a:r>
          </a:p>
          <a:p>
            <a:pPr marL="285750" indent="-285750">
              <a:buFont typeface="Arial" panose="020B0604020202020204" pitchFamily="34" charset="0"/>
              <a:buChar char="•"/>
            </a:pPr>
            <a:r>
              <a:rPr lang="zh-CN" altLang="en-US" sz="1600" dirty="0">
                <a:latin typeface="+mj-ea"/>
                <a:ea typeface="+mj-ea"/>
              </a:rPr>
              <a:t>浙江大学图书馆</a:t>
            </a:r>
          </a:p>
          <a:p>
            <a:pPr marL="285750" indent="-285750">
              <a:buFont typeface="Arial" panose="020B0604020202020204" pitchFamily="34" charset="0"/>
              <a:buChar char="•"/>
            </a:pPr>
            <a:r>
              <a:rPr lang="zh-CN" altLang="en-US" sz="1600" dirty="0">
                <a:latin typeface="+mj-ea"/>
                <a:ea typeface="+mj-ea"/>
              </a:rPr>
              <a:t>南京大学图书馆</a:t>
            </a:r>
          </a:p>
          <a:p>
            <a:pPr marL="285750" indent="-285750">
              <a:buFont typeface="Arial" panose="020B0604020202020204" pitchFamily="34" charset="0"/>
              <a:buChar char="•"/>
            </a:pPr>
            <a:r>
              <a:rPr lang="zh-CN" altLang="en-US" sz="1600" dirty="0">
                <a:latin typeface="+mj-ea"/>
                <a:ea typeface="+mj-ea"/>
              </a:rPr>
              <a:t>东南大学图书馆</a:t>
            </a:r>
          </a:p>
          <a:p>
            <a:pPr marL="285750" indent="-285750">
              <a:buFont typeface="Arial" panose="020B0604020202020204" pitchFamily="34" charset="0"/>
              <a:buChar char="•"/>
            </a:pPr>
            <a:r>
              <a:rPr lang="zh-CN" altLang="en-US" sz="1600" dirty="0">
                <a:latin typeface="+mj-ea"/>
                <a:ea typeface="+mj-ea"/>
              </a:rPr>
              <a:t>河海大学图书馆</a:t>
            </a:r>
          </a:p>
          <a:p>
            <a:pPr marL="285750" indent="-285750">
              <a:buFont typeface="Arial" panose="020B0604020202020204" pitchFamily="34" charset="0"/>
              <a:buChar char="•"/>
            </a:pPr>
            <a:r>
              <a:rPr lang="zh-CN" altLang="en-US" sz="1600" dirty="0">
                <a:latin typeface="+mj-ea"/>
                <a:ea typeface="+mj-ea"/>
              </a:rPr>
              <a:t>南京农业大学图书馆</a:t>
            </a:r>
          </a:p>
          <a:p>
            <a:pPr marL="285750" indent="-285750">
              <a:buFont typeface="Arial" panose="020B0604020202020204" pitchFamily="34" charset="0"/>
              <a:buChar char="•"/>
            </a:pPr>
            <a:r>
              <a:rPr lang="zh-CN" altLang="en-US" sz="1600" dirty="0">
                <a:latin typeface="+mj-ea"/>
                <a:ea typeface="+mj-ea"/>
              </a:rPr>
              <a:t>南京航空航天大学图书馆</a:t>
            </a:r>
          </a:p>
          <a:p>
            <a:pPr marL="285750" indent="-285750">
              <a:buFont typeface="Arial" panose="020B0604020202020204" pitchFamily="34" charset="0"/>
              <a:buChar char="•"/>
            </a:pPr>
            <a:r>
              <a:rPr lang="zh-CN" altLang="en-US" sz="1600" dirty="0">
                <a:latin typeface="+mj-ea"/>
                <a:ea typeface="+mj-ea"/>
              </a:rPr>
              <a:t>南京工业大学图书馆</a:t>
            </a:r>
          </a:p>
          <a:p>
            <a:pPr marL="285750" indent="-285750">
              <a:buFont typeface="Arial" panose="020B0604020202020204" pitchFamily="34" charset="0"/>
              <a:buChar char="•"/>
            </a:pPr>
            <a:r>
              <a:rPr lang="zh-CN" altLang="en-US" sz="1600" dirty="0">
                <a:latin typeface="+mj-ea"/>
                <a:ea typeface="+mj-ea"/>
              </a:rPr>
              <a:t>江南大学图书馆</a:t>
            </a:r>
          </a:p>
          <a:p>
            <a:pPr marL="285750" indent="-285750">
              <a:buFont typeface="Arial" panose="020B0604020202020204" pitchFamily="34" charset="0"/>
              <a:buChar char="•"/>
            </a:pPr>
            <a:r>
              <a:rPr lang="zh-CN" altLang="en-US" sz="1600" dirty="0">
                <a:latin typeface="+mj-ea"/>
                <a:ea typeface="+mj-ea"/>
              </a:rPr>
              <a:t>江苏大学图书馆</a:t>
            </a:r>
            <a:endParaRPr lang="en-US" altLang="zh-CN" sz="1600" dirty="0">
              <a:latin typeface="+mj-ea"/>
              <a:ea typeface="+mj-ea"/>
            </a:endParaRPr>
          </a:p>
          <a:p>
            <a:pPr marL="285750" indent="-285750">
              <a:buFont typeface="Arial" panose="020B0604020202020204" pitchFamily="34" charset="0"/>
              <a:buChar char="•"/>
            </a:pPr>
            <a:r>
              <a:rPr lang="en-US" altLang="zh-CN" sz="1600" dirty="0">
                <a:latin typeface="+mj-ea"/>
                <a:ea typeface="+mj-ea"/>
              </a:rPr>
              <a:t>…</a:t>
            </a:r>
            <a:endParaRPr lang="zh-CN" altLang="en-US" sz="1600" dirty="0">
              <a:latin typeface="+mj-ea"/>
              <a:ea typeface="+mj-ea"/>
            </a:endParaRPr>
          </a:p>
        </p:txBody>
      </p:sp>
      <p:sp>
        <p:nvSpPr>
          <p:cNvPr id="22" name="Freeform 295">
            <a:extLst>
              <a:ext uri="{FF2B5EF4-FFF2-40B4-BE49-F238E27FC236}">
                <a16:creationId xmlns:a16="http://schemas.microsoft.com/office/drawing/2014/main" id="{29AEBF79-E673-C549-A406-2CCA897EC9DA}"/>
              </a:ext>
            </a:extLst>
          </p:cNvPr>
          <p:cNvSpPr>
            <a:spLocks/>
          </p:cNvSpPr>
          <p:nvPr/>
        </p:nvSpPr>
        <p:spPr bwMode="auto">
          <a:xfrm>
            <a:off x="3734635" y="1585758"/>
            <a:ext cx="2051573" cy="2051573"/>
          </a:xfrm>
          <a:custGeom>
            <a:avLst/>
            <a:gdLst>
              <a:gd name="T0" fmla="*/ 611 w 611"/>
              <a:gd name="T1" fmla="*/ 252 h 611"/>
              <a:gd name="T2" fmla="*/ 540 w 611"/>
              <a:gd name="T3" fmla="*/ 180 h 611"/>
              <a:gd name="T4" fmla="*/ 240 w 611"/>
              <a:gd name="T5" fmla="*/ 180 h 611"/>
              <a:gd name="T6" fmla="*/ 180 w 611"/>
              <a:gd name="T7" fmla="*/ 120 h 611"/>
              <a:gd name="T8" fmla="*/ 180 w 611"/>
              <a:gd name="T9" fmla="*/ 36 h 611"/>
              <a:gd name="T10" fmla="*/ 144 w 611"/>
              <a:gd name="T11" fmla="*/ 0 h 611"/>
              <a:gd name="T12" fmla="*/ 36 w 611"/>
              <a:gd name="T13" fmla="*/ 0 h 611"/>
              <a:gd name="T14" fmla="*/ 0 w 611"/>
              <a:gd name="T15" fmla="*/ 36 h 611"/>
              <a:gd name="T16" fmla="*/ 0 w 611"/>
              <a:gd name="T17" fmla="*/ 144 h 611"/>
              <a:gd name="T18" fmla="*/ 36 w 611"/>
              <a:gd name="T19" fmla="*/ 180 h 611"/>
              <a:gd name="T20" fmla="*/ 120 w 611"/>
              <a:gd name="T21" fmla="*/ 180 h 611"/>
              <a:gd name="T22" fmla="*/ 180 w 611"/>
              <a:gd name="T23" fmla="*/ 240 h 611"/>
              <a:gd name="T24" fmla="*/ 180 w 611"/>
              <a:gd name="T25" fmla="*/ 539 h 611"/>
              <a:gd name="T26" fmla="*/ 252 w 611"/>
              <a:gd name="T27" fmla="*/ 611 h 611"/>
              <a:gd name="T28" fmla="*/ 540 w 611"/>
              <a:gd name="T29" fmla="*/ 611 h 611"/>
              <a:gd name="T30" fmla="*/ 611 w 611"/>
              <a:gd name="T31" fmla="*/ 539 h 611"/>
              <a:gd name="T32" fmla="*/ 611 w 611"/>
              <a:gd name="T33" fmla="*/ 25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1" h="611">
                <a:moveTo>
                  <a:pt x="611" y="252"/>
                </a:moveTo>
                <a:cubicBezTo>
                  <a:pt x="611" y="212"/>
                  <a:pt x="579" y="180"/>
                  <a:pt x="540" y="180"/>
                </a:cubicBezTo>
                <a:cubicBezTo>
                  <a:pt x="240" y="180"/>
                  <a:pt x="240" y="180"/>
                  <a:pt x="240" y="180"/>
                </a:cubicBezTo>
                <a:cubicBezTo>
                  <a:pt x="207" y="180"/>
                  <a:pt x="180" y="153"/>
                  <a:pt x="180" y="120"/>
                </a:cubicBezTo>
                <a:cubicBezTo>
                  <a:pt x="180" y="36"/>
                  <a:pt x="180" y="36"/>
                  <a:pt x="180" y="36"/>
                </a:cubicBezTo>
                <a:cubicBezTo>
                  <a:pt x="180" y="16"/>
                  <a:pt x="164" y="0"/>
                  <a:pt x="144" y="0"/>
                </a:cubicBezTo>
                <a:cubicBezTo>
                  <a:pt x="36" y="0"/>
                  <a:pt x="36" y="0"/>
                  <a:pt x="36" y="0"/>
                </a:cubicBezTo>
                <a:cubicBezTo>
                  <a:pt x="16" y="0"/>
                  <a:pt x="0" y="16"/>
                  <a:pt x="0" y="36"/>
                </a:cubicBezTo>
                <a:cubicBezTo>
                  <a:pt x="0" y="144"/>
                  <a:pt x="0" y="144"/>
                  <a:pt x="0" y="144"/>
                </a:cubicBezTo>
                <a:cubicBezTo>
                  <a:pt x="0" y="164"/>
                  <a:pt x="16" y="180"/>
                  <a:pt x="36" y="180"/>
                </a:cubicBezTo>
                <a:cubicBezTo>
                  <a:pt x="120" y="180"/>
                  <a:pt x="120" y="180"/>
                  <a:pt x="120" y="180"/>
                </a:cubicBezTo>
                <a:cubicBezTo>
                  <a:pt x="153" y="180"/>
                  <a:pt x="180" y="207"/>
                  <a:pt x="180" y="240"/>
                </a:cubicBezTo>
                <a:cubicBezTo>
                  <a:pt x="180" y="539"/>
                  <a:pt x="180" y="539"/>
                  <a:pt x="180" y="539"/>
                </a:cubicBezTo>
                <a:cubicBezTo>
                  <a:pt x="180" y="579"/>
                  <a:pt x="212" y="611"/>
                  <a:pt x="252" y="611"/>
                </a:cubicBezTo>
                <a:cubicBezTo>
                  <a:pt x="540" y="611"/>
                  <a:pt x="540" y="611"/>
                  <a:pt x="540" y="611"/>
                </a:cubicBezTo>
                <a:cubicBezTo>
                  <a:pt x="579" y="611"/>
                  <a:pt x="611" y="579"/>
                  <a:pt x="611" y="539"/>
                </a:cubicBezTo>
                <a:lnTo>
                  <a:pt x="611" y="252"/>
                </a:lnTo>
                <a:close/>
              </a:path>
            </a:pathLst>
          </a:custGeom>
          <a:solidFill>
            <a:srgbClr val="FFB401"/>
          </a:solidFill>
          <a:ln>
            <a:noFill/>
          </a:ln>
        </p:spPr>
        <p:txBody>
          <a:bodyPr vert="horz" wrap="square" lIns="120140" tIns="60070" rIns="120140" bIns="60070" numCol="1" anchor="t" anchorCtr="0" compatLnSpc="1">
            <a:prstTxWarp prst="textNoShape">
              <a:avLst/>
            </a:prstTxWarp>
          </a:bodyPr>
          <a:lstStyle/>
          <a:p>
            <a:endParaRPr lang="en-US" sz="2365" spc="-39" dirty="0">
              <a:latin typeface="+mn-ea"/>
            </a:endParaRPr>
          </a:p>
        </p:txBody>
      </p:sp>
      <p:sp>
        <p:nvSpPr>
          <p:cNvPr id="23" name="Freeform 311">
            <a:extLst>
              <a:ext uri="{FF2B5EF4-FFF2-40B4-BE49-F238E27FC236}">
                <a16:creationId xmlns:a16="http://schemas.microsoft.com/office/drawing/2014/main" id="{01F30A5B-27D0-E849-BDD9-118E7BB61583}"/>
              </a:ext>
            </a:extLst>
          </p:cNvPr>
          <p:cNvSpPr>
            <a:spLocks noEditPoints="1"/>
          </p:cNvSpPr>
          <p:nvPr/>
        </p:nvSpPr>
        <p:spPr bwMode="auto">
          <a:xfrm>
            <a:off x="3905879" y="1693205"/>
            <a:ext cx="268618" cy="389497"/>
          </a:xfrm>
          <a:custGeom>
            <a:avLst/>
            <a:gdLst>
              <a:gd name="T0" fmla="*/ 22 w 80"/>
              <a:gd name="T1" fmla="*/ 89 h 116"/>
              <a:gd name="T2" fmla="*/ 23 w 80"/>
              <a:gd name="T3" fmla="*/ 95 h 116"/>
              <a:gd name="T4" fmla="*/ 40 w 80"/>
              <a:gd name="T5" fmla="*/ 98 h 116"/>
              <a:gd name="T6" fmla="*/ 58 w 80"/>
              <a:gd name="T7" fmla="*/ 95 h 116"/>
              <a:gd name="T8" fmla="*/ 59 w 80"/>
              <a:gd name="T9" fmla="*/ 89 h 116"/>
              <a:gd name="T10" fmla="*/ 40 w 80"/>
              <a:gd name="T11" fmla="*/ 92 h 116"/>
              <a:gd name="T12" fmla="*/ 22 w 80"/>
              <a:gd name="T13" fmla="*/ 89 h 116"/>
              <a:gd name="T14" fmla="*/ 23 w 80"/>
              <a:gd name="T15" fmla="*/ 100 h 116"/>
              <a:gd name="T16" fmla="*/ 24 w 80"/>
              <a:gd name="T17" fmla="*/ 107 h 116"/>
              <a:gd name="T18" fmla="*/ 30 w 80"/>
              <a:gd name="T19" fmla="*/ 110 h 116"/>
              <a:gd name="T20" fmla="*/ 30 w 80"/>
              <a:gd name="T21" fmla="*/ 113 h 116"/>
              <a:gd name="T22" fmla="*/ 40 w 80"/>
              <a:gd name="T23" fmla="*/ 116 h 116"/>
              <a:gd name="T24" fmla="*/ 51 w 80"/>
              <a:gd name="T25" fmla="*/ 113 h 116"/>
              <a:gd name="T26" fmla="*/ 51 w 80"/>
              <a:gd name="T27" fmla="*/ 110 h 116"/>
              <a:gd name="T28" fmla="*/ 56 w 80"/>
              <a:gd name="T29" fmla="*/ 107 h 116"/>
              <a:gd name="T30" fmla="*/ 57 w 80"/>
              <a:gd name="T31" fmla="*/ 100 h 116"/>
              <a:gd name="T32" fmla="*/ 40 w 80"/>
              <a:gd name="T33" fmla="*/ 103 h 116"/>
              <a:gd name="T34" fmla="*/ 23 w 80"/>
              <a:gd name="T35" fmla="*/ 100 h 116"/>
              <a:gd name="T36" fmla="*/ 40 w 80"/>
              <a:gd name="T37" fmla="*/ 16 h 116"/>
              <a:gd name="T38" fmla="*/ 42 w 80"/>
              <a:gd name="T39" fmla="*/ 14 h 116"/>
              <a:gd name="T40" fmla="*/ 40 w 80"/>
              <a:gd name="T41" fmla="*/ 12 h 116"/>
              <a:gd name="T42" fmla="*/ 13 w 80"/>
              <a:gd name="T43" fmla="*/ 40 h 116"/>
              <a:gd name="T44" fmla="*/ 15 w 80"/>
              <a:gd name="T45" fmla="*/ 42 h 116"/>
              <a:gd name="T46" fmla="*/ 17 w 80"/>
              <a:gd name="T47" fmla="*/ 40 h 116"/>
              <a:gd name="T48" fmla="*/ 40 w 80"/>
              <a:gd name="T49" fmla="*/ 16 h 116"/>
              <a:gd name="T50" fmla="*/ 49 w 80"/>
              <a:gd name="T51" fmla="*/ 54 h 116"/>
              <a:gd name="T52" fmla="*/ 40 w 80"/>
              <a:gd name="T53" fmla="*/ 38 h 116"/>
              <a:gd name="T54" fmla="*/ 31 w 80"/>
              <a:gd name="T55" fmla="*/ 54 h 116"/>
              <a:gd name="T56" fmla="*/ 28 w 80"/>
              <a:gd name="T57" fmla="*/ 47 h 116"/>
              <a:gd name="T58" fmla="*/ 22 w 80"/>
              <a:gd name="T59" fmla="*/ 49 h 116"/>
              <a:gd name="T60" fmla="*/ 31 w 80"/>
              <a:gd name="T61" fmla="*/ 68 h 116"/>
              <a:gd name="T62" fmla="*/ 40 w 80"/>
              <a:gd name="T63" fmla="*/ 51 h 116"/>
              <a:gd name="T64" fmla="*/ 50 w 80"/>
              <a:gd name="T65" fmla="*/ 68 h 116"/>
              <a:gd name="T66" fmla="*/ 59 w 80"/>
              <a:gd name="T67" fmla="*/ 49 h 116"/>
              <a:gd name="T68" fmla="*/ 53 w 80"/>
              <a:gd name="T69" fmla="*/ 47 h 116"/>
              <a:gd name="T70" fmla="*/ 49 w 80"/>
              <a:gd name="T71" fmla="*/ 54 h 116"/>
              <a:gd name="T72" fmla="*/ 40 w 80"/>
              <a:gd name="T73" fmla="*/ 0 h 116"/>
              <a:gd name="T74" fmla="*/ 0 w 80"/>
              <a:gd name="T75" fmla="*/ 40 h 116"/>
              <a:gd name="T76" fmla="*/ 20 w 80"/>
              <a:gd name="T77" fmla="*/ 74 h 116"/>
              <a:gd name="T78" fmla="*/ 21 w 80"/>
              <a:gd name="T79" fmla="*/ 84 h 116"/>
              <a:gd name="T80" fmla="*/ 40 w 80"/>
              <a:gd name="T81" fmla="*/ 88 h 116"/>
              <a:gd name="T82" fmla="*/ 60 w 80"/>
              <a:gd name="T83" fmla="*/ 84 h 116"/>
              <a:gd name="T84" fmla="*/ 61 w 80"/>
              <a:gd name="T85" fmla="*/ 74 h 116"/>
              <a:gd name="T86" fmla="*/ 80 w 80"/>
              <a:gd name="T87" fmla="*/ 40 h 116"/>
              <a:gd name="T88" fmla="*/ 40 w 80"/>
              <a:gd name="T89" fmla="*/ 0 h 116"/>
              <a:gd name="T90" fmla="*/ 55 w 80"/>
              <a:gd name="T91" fmla="*/ 69 h 116"/>
              <a:gd name="T92" fmla="*/ 54 w 80"/>
              <a:gd name="T93" fmla="*/ 79 h 116"/>
              <a:gd name="T94" fmla="*/ 40 w 80"/>
              <a:gd name="T95" fmla="*/ 81 h 116"/>
              <a:gd name="T96" fmla="*/ 27 w 80"/>
              <a:gd name="T97" fmla="*/ 79 h 116"/>
              <a:gd name="T98" fmla="*/ 26 w 80"/>
              <a:gd name="T99" fmla="*/ 69 h 116"/>
              <a:gd name="T100" fmla="*/ 7 w 80"/>
              <a:gd name="T101" fmla="*/ 40 h 116"/>
              <a:gd name="T102" fmla="*/ 40 w 80"/>
              <a:gd name="T103" fmla="*/ 7 h 116"/>
              <a:gd name="T104" fmla="*/ 73 w 80"/>
              <a:gd name="T105" fmla="*/ 40 h 116"/>
              <a:gd name="T106" fmla="*/ 55 w 80"/>
              <a:gd name="T107" fmla="*/ 69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0" h="116">
                <a:moveTo>
                  <a:pt x="22" y="89"/>
                </a:moveTo>
                <a:cubicBezTo>
                  <a:pt x="23" y="95"/>
                  <a:pt x="23" y="95"/>
                  <a:pt x="23" y="95"/>
                </a:cubicBezTo>
                <a:cubicBezTo>
                  <a:pt x="28" y="97"/>
                  <a:pt x="34" y="98"/>
                  <a:pt x="40" y="98"/>
                </a:cubicBezTo>
                <a:cubicBezTo>
                  <a:pt x="47" y="98"/>
                  <a:pt x="53" y="97"/>
                  <a:pt x="58" y="95"/>
                </a:cubicBezTo>
                <a:cubicBezTo>
                  <a:pt x="59" y="89"/>
                  <a:pt x="59" y="89"/>
                  <a:pt x="59" y="89"/>
                </a:cubicBezTo>
                <a:cubicBezTo>
                  <a:pt x="53" y="91"/>
                  <a:pt x="47" y="92"/>
                  <a:pt x="40" y="92"/>
                </a:cubicBezTo>
                <a:cubicBezTo>
                  <a:pt x="34" y="92"/>
                  <a:pt x="27" y="91"/>
                  <a:pt x="22" y="89"/>
                </a:cubicBezTo>
                <a:close/>
                <a:moveTo>
                  <a:pt x="23" y="100"/>
                </a:moveTo>
                <a:cubicBezTo>
                  <a:pt x="24" y="107"/>
                  <a:pt x="24" y="107"/>
                  <a:pt x="24" y="107"/>
                </a:cubicBezTo>
                <a:cubicBezTo>
                  <a:pt x="24" y="107"/>
                  <a:pt x="26" y="108"/>
                  <a:pt x="30" y="110"/>
                </a:cubicBezTo>
                <a:cubicBezTo>
                  <a:pt x="30" y="113"/>
                  <a:pt x="30" y="113"/>
                  <a:pt x="30" y="113"/>
                </a:cubicBezTo>
                <a:cubicBezTo>
                  <a:pt x="30" y="113"/>
                  <a:pt x="33" y="116"/>
                  <a:pt x="40" y="116"/>
                </a:cubicBezTo>
                <a:cubicBezTo>
                  <a:pt x="48" y="116"/>
                  <a:pt x="51" y="113"/>
                  <a:pt x="51" y="113"/>
                </a:cubicBezTo>
                <a:cubicBezTo>
                  <a:pt x="51" y="110"/>
                  <a:pt x="51" y="110"/>
                  <a:pt x="51" y="110"/>
                </a:cubicBezTo>
                <a:cubicBezTo>
                  <a:pt x="55" y="108"/>
                  <a:pt x="56" y="107"/>
                  <a:pt x="56" y="107"/>
                </a:cubicBezTo>
                <a:cubicBezTo>
                  <a:pt x="57" y="100"/>
                  <a:pt x="57" y="100"/>
                  <a:pt x="57" y="100"/>
                </a:cubicBezTo>
                <a:cubicBezTo>
                  <a:pt x="52" y="102"/>
                  <a:pt x="46" y="103"/>
                  <a:pt x="40" y="103"/>
                </a:cubicBezTo>
                <a:cubicBezTo>
                  <a:pt x="34" y="103"/>
                  <a:pt x="29" y="102"/>
                  <a:pt x="23" y="100"/>
                </a:cubicBezTo>
                <a:close/>
                <a:moveTo>
                  <a:pt x="40" y="16"/>
                </a:moveTo>
                <a:cubicBezTo>
                  <a:pt x="42" y="16"/>
                  <a:pt x="42" y="15"/>
                  <a:pt x="42" y="14"/>
                </a:cubicBezTo>
                <a:cubicBezTo>
                  <a:pt x="42" y="13"/>
                  <a:pt x="42" y="12"/>
                  <a:pt x="40" y="12"/>
                </a:cubicBezTo>
                <a:cubicBezTo>
                  <a:pt x="25" y="12"/>
                  <a:pt x="13" y="24"/>
                  <a:pt x="13" y="40"/>
                </a:cubicBezTo>
                <a:cubicBezTo>
                  <a:pt x="13" y="41"/>
                  <a:pt x="14" y="42"/>
                  <a:pt x="15" y="42"/>
                </a:cubicBezTo>
                <a:cubicBezTo>
                  <a:pt x="16" y="42"/>
                  <a:pt x="17" y="41"/>
                  <a:pt x="17" y="40"/>
                </a:cubicBezTo>
                <a:cubicBezTo>
                  <a:pt x="17" y="27"/>
                  <a:pt x="27" y="16"/>
                  <a:pt x="40" y="16"/>
                </a:cubicBezTo>
                <a:close/>
                <a:moveTo>
                  <a:pt x="49" y="54"/>
                </a:moveTo>
                <a:cubicBezTo>
                  <a:pt x="40" y="38"/>
                  <a:pt x="40" y="38"/>
                  <a:pt x="40" y="38"/>
                </a:cubicBezTo>
                <a:cubicBezTo>
                  <a:pt x="31" y="54"/>
                  <a:pt x="31" y="54"/>
                  <a:pt x="31" y="54"/>
                </a:cubicBezTo>
                <a:cubicBezTo>
                  <a:pt x="28" y="47"/>
                  <a:pt x="28" y="47"/>
                  <a:pt x="28" y="47"/>
                </a:cubicBezTo>
                <a:cubicBezTo>
                  <a:pt x="22" y="49"/>
                  <a:pt x="22" y="49"/>
                  <a:pt x="22" y="49"/>
                </a:cubicBezTo>
                <a:cubicBezTo>
                  <a:pt x="31" y="68"/>
                  <a:pt x="31" y="68"/>
                  <a:pt x="31" y="68"/>
                </a:cubicBezTo>
                <a:cubicBezTo>
                  <a:pt x="40" y="51"/>
                  <a:pt x="40" y="51"/>
                  <a:pt x="40" y="51"/>
                </a:cubicBezTo>
                <a:cubicBezTo>
                  <a:pt x="50" y="68"/>
                  <a:pt x="50" y="68"/>
                  <a:pt x="50" y="68"/>
                </a:cubicBezTo>
                <a:cubicBezTo>
                  <a:pt x="59" y="49"/>
                  <a:pt x="59" y="49"/>
                  <a:pt x="59" y="49"/>
                </a:cubicBezTo>
                <a:cubicBezTo>
                  <a:pt x="53" y="47"/>
                  <a:pt x="53" y="47"/>
                  <a:pt x="53" y="47"/>
                </a:cubicBezTo>
                <a:lnTo>
                  <a:pt x="49" y="54"/>
                </a:lnTo>
                <a:close/>
                <a:moveTo>
                  <a:pt x="40" y="0"/>
                </a:moveTo>
                <a:cubicBezTo>
                  <a:pt x="18" y="0"/>
                  <a:pt x="0" y="18"/>
                  <a:pt x="0" y="40"/>
                </a:cubicBezTo>
                <a:cubicBezTo>
                  <a:pt x="0" y="54"/>
                  <a:pt x="8" y="67"/>
                  <a:pt x="20" y="74"/>
                </a:cubicBezTo>
                <a:cubicBezTo>
                  <a:pt x="21" y="84"/>
                  <a:pt x="21" y="84"/>
                  <a:pt x="21" y="84"/>
                </a:cubicBezTo>
                <a:cubicBezTo>
                  <a:pt x="27" y="86"/>
                  <a:pt x="33" y="88"/>
                  <a:pt x="40" y="88"/>
                </a:cubicBezTo>
                <a:cubicBezTo>
                  <a:pt x="47" y="88"/>
                  <a:pt x="54" y="86"/>
                  <a:pt x="60" y="84"/>
                </a:cubicBezTo>
                <a:cubicBezTo>
                  <a:pt x="61" y="74"/>
                  <a:pt x="61" y="74"/>
                  <a:pt x="61" y="74"/>
                </a:cubicBezTo>
                <a:cubicBezTo>
                  <a:pt x="73" y="67"/>
                  <a:pt x="80" y="54"/>
                  <a:pt x="80" y="40"/>
                </a:cubicBezTo>
                <a:cubicBezTo>
                  <a:pt x="80" y="18"/>
                  <a:pt x="62" y="0"/>
                  <a:pt x="40" y="0"/>
                </a:cubicBezTo>
                <a:close/>
                <a:moveTo>
                  <a:pt x="55" y="69"/>
                </a:moveTo>
                <a:cubicBezTo>
                  <a:pt x="54" y="79"/>
                  <a:pt x="54" y="79"/>
                  <a:pt x="54" y="79"/>
                </a:cubicBezTo>
                <a:cubicBezTo>
                  <a:pt x="54" y="79"/>
                  <a:pt x="51" y="81"/>
                  <a:pt x="40" y="81"/>
                </a:cubicBezTo>
                <a:cubicBezTo>
                  <a:pt x="30" y="81"/>
                  <a:pt x="27" y="79"/>
                  <a:pt x="27" y="79"/>
                </a:cubicBezTo>
                <a:cubicBezTo>
                  <a:pt x="26" y="69"/>
                  <a:pt x="26" y="69"/>
                  <a:pt x="26" y="69"/>
                </a:cubicBezTo>
                <a:cubicBezTo>
                  <a:pt x="15" y="64"/>
                  <a:pt x="7" y="53"/>
                  <a:pt x="7" y="40"/>
                </a:cubicBezTo>
                <a:cubicBezTo>
                  <a:pt x="7" y="21"/>
                  <a:pt x="22" y="7"/>
                  <a:pt x="40" y="7"/>
                </a:cubicBezTo>
                <a:cubicBezTo>
                  <a:pt x="59" y="7"/>
                  <a:pt x="73" y="21"/>
                  <a:pt x="73" y="40"/>
                </a:cubicBezTo>
                <a:cubicBezTo>
                  <a:pt x="73" y="52"/>
                  <a:pt x="66" y="64"/>
                  <a:pt x="55" y="69"/>
                </a:cubicBezTo>
                <a:close/>
              </a:path>
            </a:pathLst>
          </a:custGeom>
          <a:solidFill>
            <a:schemeClr val="bg1"/>
          </a:solidFill>
          <a:ln>
            <a:noFill/>
          </a:ln>
        </p:spPr>
        <p:txBody>
          <a:bodyPr vert="horz" wrap="square" lIns="120140" tIns="60070" rIns="120140" bIns="60070" numCol="1" anchor="t" anchorCtr="0" compatLnSpc="1">
            <a:prstTxWarp prst="textNoShape">
              <a:avLst/>
            </a:prstTxWarp>
          </a:bodyPr>
          <a:lstStyle/>
          <a:p>
            <a:endParaRPr lang="en-US" sz="2365" spc="-39">
              <a:latin typeface="+mn-ea"/>
            </a:endParaRPr>
          </a:p>
        </p:txBody>
      </p:sp>
      <p:sp>
        <p:nvSpPr>
          <p:cNvPr id="24" name="文本框 23">
            <a:extLst>
              <a:ext uri="{FF2B5EF4-FFF2-40B4-BE49-F238E27FC236}">
                <a16:creationId xmlns:a16="http://schemas.microsoft.com/office/drawing/2014/main" id="{D1D09395-D036-1243-B4E5-8927C0592E3A}"/>
              </a:ext>
            </a:extLst>
          </p:cNvPr>
          <p:cNvSpPr txBox="1"/>
          <p:nvPr/>
        </p:nvSpPr>
        <p:spPr>
          <a:xfrm>
            <a:off x="4552717" y="2709000"/>
            <a:ext cx="1107996" cy="369332"/>
          </a:xfrm>
          <a:prstGeom prst="rect">
            <a:avLst/>
          </a:prstGeom>
          <a:noFill/>
        </p:spPr>
        <p:txBody>
          <a:bodyPr wrap="none" rtlCol="0">
            <a:spAutoFit/>
          </a:bodyPr>
          <a:lstStyle/>
          <a:p>
            <a:r>
              <a:rPr lang="zh-CN" altLang="en-US" b="1" dirty="0">
                <a:solidFill>
                  <a:schemeClr val="bg1"/>
                </a:solidFill>
                <a:latin typeface="+mj-ea"/>
                <a:ea typeface="+mj-ea"/>
              </a:rPr>
              <a:t>主办单位</a:t>
            </a:r>
          </a:p>
        </p:txBody>
      </p:sp>
      <p:sp>
        <p:nvSpPr>
          <p:cNvPr id="25" name="文本框 24">
            <a:extLst>
              <a:ext uri="{FF2B5EF4-FFF2-40B4-BE49-F238E27FC236}">
                <a16:creationId xmlns:a16="http://schemas.microsoft.com/office/drawing/2014/main" id="{A8A421DB-8E32-2243-B136-CB98F4294DB9}"/>
              </a:ext>
            </a:extLst>
          </p:cNvPr>
          <p:cNvSpPr txBox="1"/>
          <p:nvPr/>
        </p:nvSpPr>
        <p:spPr>
          <a:xfrm>
            <a:off x="4475364" y="1683226"/>
            <a:ext cx="3345788" cy="338554"/>
          </a:xfrm>
          <a:prstGeom prst="rect">
            <a:avLst/>
          </a:prstGeom>
          <a:noFill/>
        </p:spPr>
        <p:txBody>
          <a:bodyPr wrap="square">
            <a:spAutoFit/>
          </a:bodyPr>
          <a:lstStyle/>
          <a:p>
            <a:r>
              <a:rPr lang="zh-CN" altLang="en-US" sz="1600" dirty="0">
                <a:latin typeface="+mj-ea"/>
                <a:ea typeface="+mj-ea"/>
              </a:rPr>
              <a:t>北京合享智慧科技有限公司</a:t>
            </a:r>
            <a:endParaRPr lang="zh-CN" altLang="en-US" sz="1600" dirty="0"/>
          </a:p>
        </p:txBody>
      </p:sp>
      <p:sp>
        <p:nvSpPr>
          <p:cNvPr id="29" name="Freeform 298">
            <a:extLst>
              <a:ext uri="{FF2B5EF4-FFF2-40B4-BE49-F238E27FC236}">
                <a16:creationId xmlns:a16="http://schemas.microsoft.com/office/drawing/2014/main" id="{4886075A-F03B-CE4A-85F8-B149F30C4023}"/>
              </a:ext>
            </a:extLst>
          </p:cNvPr>
          <p:cNvSpPr>
            <a:spLocks/>
          </p:cNvSpPr>
          <p:nvPr/>
        </p:nvSpPr>
        <p:spPr bwMode="auto">
          <a:xfrm>
            <a:off x="5859505" y="2205000"/>
            <a:ext cx="2051573" cy="2054931"/>
          </a:xfrm>
          <a:custGeom>
            <a:avLst/>
            <a:gdLst>
              <a:gd name="T0" fmla="*/ 359 w 611"/>
              <a:gd name="T1" fmla="*/ 612 h 612"/>
              <a:gd name="T2" fmla="*/ 431 w 611"/>
              <a:gd name="T3" fmla="*/ 540 h 612"/>
              <a:gd name="T4" fmla="*/ 431 w 611"/>
              <a:gd name="T5" fmla="*/ 240 h 612"/>
              <a:gd name="T6" fmla="*/ 491 w 611"/>
              <a:gd name="T7" fmla="*/ 180 h 612"/>
              <a:gd name="T8" fmla="*/ 575 w 611"/>
              <a:gd name="T9" fmla="*/ 180 h 612"/>
              <a:gd name="T10" fmla="*/ 611 w 611"/>
              <a:gd name="T11" fmla="*/ 144 h 612"/>
              <a:gd name="T12" fmla="*/ 611 w 611"/>
              <a:gd name="T13" fmla="*/ 36 h 612"/>
              <a:gd name="T14" fmla="*/ 575 w 611"/>
              <a:gd name="T15" fmla="*/ 0 h 612"/>
              <a:gd name="T16" fmla="*/ 467 w 611"/>
              <a:gd name="T17" fmla="*/ 0 h 612"/>
              <a:gd name="T18" fmla="*/ 431 w 611"/>
              <a:gd name="T19" fmla="*/ 36 h 612"/>
              <a:gd name="T20" fmla="*/ 431 w 611"/>
              <a:gd name="T21" fmla="*/ 120 h 612"/>
              <a:gd name="T22" fmla="*/ 371 w 611"/>
              <a:gd name="T23" fmla="*/ 180 h 612"/>
              <a:gd name="T24" fmla="*/ 72 w 611"/>
              <a:gd name="T25" fmla="*/ 180 h 612"/>
              <a:gd name="T26" fmla="*/ 0 w 611"/>
              <a:gd name="T27" fmla="*/ 252 h 612"/>
              <a:gd name="T28" fmla="*/ 0 w 611"/>
              <a:gd name="T29" fmla="*/ 540 h 612"/>
              <a:gd name="T30" fmla="*/ 72 w 611"/>
              <a:gd name="T31" fmla="*/ 612 h 612"/>
              <a:gd name="T32" fmla="*/ 359 w 611"/>
              <a:gd name="T33" fmla="*/ 612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1" h="612">
                <a:moveTo>
                  <a:pt x="359" y="612"/>
                </a:moveTo>
                <a:cubicBezTo>
                  <a:pt x="399" y="612"/>
                  <a:pt x="431" y="579"/>
                  <a:pt x="431" y="540"/>
                </a:cubicBezTo>
                <a:cubicBezTo>
                  <a:pt x="431" y="240"/>
                  <a:pt x="431" y="240"/>
                  <a:pt x="431" y="240"/>
                </a:cubicBezTo>
                <a:cubicBezTo>
                  <a:pt x="431" y="207"/>
                  <a:pt x="458" y="180"/>
                  <a:pt x="491" y="180"/>
                </a:cubicBezTo>
                <a:cubicBezTo>
                  <a:pt x="575" y="180"/>
                  <a:pt x="575" y="180"/>
                  <a:pt x="575" y="180"/>
                </a:cubicBezTo>
                <a:cubicBezTo>
                  <a:pt x="595" y="180"/>
                  <a:pt x="611" y="164"/>
                  <a:pt x="611" y="144"/>
                </a:cubicBezTo>
                <a:cubicBezTo>
                  <a:pt x="611" y="36"/>
                  <a:pt x="611" y="36"/>
                  <a:pt x="611" y="36"/>
                </a:cubicBezTo>
                <a:cubicBezTo>
                  <a:pt x="611" y="16"/>
                  <a:pt x="595" y="0"/>
                  <a:pt x="575" y="0"/>
                </a:cubicBezTo>
                <a:cubicBezTo>
                  <a:pt x="467" y="0"/>
                  <a:pt x="467" y="0"/>
                  <a:pt x="467" y="0"/>
                </a:cubicBezTo>
                <a:cubicBezTo>
                  <a:pt x="447" y="0"/>
                  <a:pt x="431" y="16"/>
                  <a:pt x="431" y="36"/>
                </a:cubicBezTo>
                <a:cubicBezTo>
                  <a:pt x="431" y="120"/>
                  <a:pt x="431" y="120"/>
                  <a:pt x="431" y="120"/>
                </a:cubicBezTo>
                <a:cubicBezTo>
                  <a:pt x="431" y="153"/>
                  <a:pt x="405" y="180"/>
                  <a:pt x="371" y="180"/>
                </a:cubicBezTo>
                <a:cubicBezTo>
                  <a:pt x="72" y="180"/>
                  <a:pt x="72" y="180"/>
                  <a:pt x="72" y="180"/>
                </a:cubicBezTo>
                <a:cubicBezTo>
                  <a:pt x="32" y="180"/>
                  <a:pt x="0" y="212"/>
                  <a:pt x="0" y="252"/>
                </a:cubicBezTo>
                <a:cubicBezTo>
                  <a:pt x="0" y="540"/>
                  <a:pt x="0" y="540"/>
                  <a:pt x="0" y="540"/>
                </a:cubicBezTo>
                <a:cubicBezTo>
                  <a:pt x="0" y="579"/>
                  <a:pt x="32" y="612"/>
                  <a:pt x="72" y="612"/>
                </a:cubicBezTo>
                <a:lnTo>
                  <a:pt x="359" y="612"/>
                </a:lnTo>
                <a:close/>
              </a:path>
            </a:pathLst>
          </a:custGeom>
          <a:solidFill>
            <a:srgbClr val="212A39"/>
          </a:solidFill>
          <a:ln>
            <a:noFill/>
          </a:ln>
        </p:spPr>
        <p:txBody>
          <a:bodyPr vert="horz" wrap="square" lIns="120140" tIns="60070" rIns="120140" bIns="60070" numCol="1" anchor="t" anchorCtr="0" compatLnSpc="1">
            <a:prstTxWarp prst="textNoShape">
              <a:avLst/>
            </a:prstTxWarp>
          </a:bodyPr>
          <a:lstStyle/>
          <a:p>
            <a:endParaRPr lang="en-US" sz="2365" spc="-39">
              <a:latin typeface="+mn-ea"/>
            </a:endParaRPr>
          </a:p>
        </p:txBody>
      </p:sp>
      <p:sp>
        <p:nvSpPr>
          <p:cNvPr id="30" name="Freeform 312">
            <a:extLst>
              <a:ext uri="{FF2B5EF4-FFF2-40B4-BE49-F238E27FC236}">
                <a16:creationId xmlns:a16="http://schemas.microsoft.com/office/drawing/2014/main" id="{F96550B2-4A63-D742-8186-3C2D061AC9D9}"/>
              </a:ext>
            </a:extLst>
          </p:cNvPr>
          <p:cNvSpPr>
            <a:spLocks noEditPoints="1"/>
          </p:cNvSpPr>
          <p:nvPr/>
        </p:nvSpPr>
        <p:spPr bwMode="auto">
          <a:xfrm>
            <a:off x="7457784" y="2315805"/>
            <a:ext cx="295480" cy="372708"/>
          </a:xfrm>
          <a:custGeom>
            <a:avLst/>
            <a:gdLst>
              <a:gd name="T0" fmla="*/ 128 w 176"/>
              <a:gd name="T1" fmla="*/ 64 h 222"/>
              <a:gd name="T2" fmla="*/ 30 w 176"/>
              <a:gd name="T3" fmla="*/ 64 h 222"/>
              <a:gd name="T4" fmla="*/ 30 w 176"/>
              <a:gd name="T5" fmla="*/ 78 h 222"/>
              <a:gd name="T6" fmla="*/ 128 w 176"/>
              <a:gd name="T7" fmla="*/ 78 h 222"/>
              <a:gd name="T8" fmla="*/ 128 w 176"/>
              <a:gd name="T9" fmla="*/ 64 h 222"/>
              <a:gd name="T10" fmla="*/ 128 w 176"/>
              <a:gd name="T11" fmla="*/ 92 h 222"/>
              <a:gd name="T12" fmla="*/ 30 w 176"/>
              <a:gd name="T13" fmla="*/ 92 h 222"/>
              <a:gd name="T14" fmla="*/ 30 w 176"/>
              <a:gd name="T15" fmla="*/ 106 h 222"/>
              <a:gd name="T16" fmla="*/ 128 w 176"/>
              <a:gd name="T17" fmla="*/ 106 h 222"/>
              <a:gd name="T18" fmla="*/ 128 w 176"/>
              <a:gd name="T19" fmla="*/ 92 h 222"/>
              <a:gd name="T20" fmla="*/ 128 w 176"/>
              <a:gd name="T21" fmla="*/ 38 h 222"/>
              <a:gd name="T22" fmla="*/ 30 w 176"/>
              <a:gd name="T23" fmla="*/ 38 h 222"/>
              <a:gd name="T24" fmla="*/ 30 w 176"/>
              <a:gd name="T25" fmla="*/ 50 h 222"/>
              <a:gd name="T26" fmla="*/ 128 w 176"/>
              <a:gd name="T27" fmla="*/ 50 h 222"/>
              <a:gd name="T28" fmla="*/ 128 w 176"/>
              <a:gd name="T29" fmla="*/ 38 h 222"/>
              <a:gd name="T30" fmla="*/ 158 w 176"/>
              <a:gd name="T31" fmla="*/ 20 h 222"/>
              <a:gd name="T32" fmla="*/ 158 w 176"/>
              <a:gd name="T33" fmla="*/ 0 h 222"/>
              <a:gd name="T34" fmla="*/ 0 w 176"/>
              <a:gd name="T35" fmla="*/ 0 h 222"/>
              <a:gd name="T36" fmla="*/ 0 w 176"/>
              <a:gd name="T37" fmla="*/ 204 h 222"/>
              <a:gd name="T38" fmla="*/ 20 w 176"/>
              <a:gd name="T39" fmla="*/ 204 h 222"/>
              <a:gd name="T40" fmla="*/ 20 w 176"/>
              <a:gd name="T41" fmla="*/ 222 h 222"/>
              <a:gd name="T42" fmla="*/ 176 w 176"/>
              <a:gd name="T43" fmla="*/ 222 h 222"/>
              <a:gd name="T44" fmla="*/ 176 w 176"/>
              <a:gd name="T45" fmla="*/ 20 h 222"/>
              <a:gd name="T46" fmla="*/ 158 w 176"/>
              <a:gd name="T47" fmla="*/ 20 h 222"/>
              <a:gd name="T48" fmla="*/ 12 w 176"/>
              <a:gd name="T49" fmla="*/ 192 h 222"/>
              <a:gd name="T50" fmla="*/ 12 w 176"/>
              <a:gd name="T51" fmla="*/ 12 h 222"/>
              <a:gd name="T52" fmla="*/ 146 w 176"/>
              <a:gd name="T53" fmla="*/ 12 h 222"/>
              <a:gd name="T54" fmla="*/ 146 w 176"/>
              <a:gd name="T55" fmla="*/ 146 h 222"/>
              <a:gd name="T56" fmla="*/ 100 w 176"/>
              <a:gd name="T57" fmla="*/ 146 h 222"/>
              <a:gd name="T58" fmla="*/ 100 w 176"/>
              <a:gd name="T59" fmla="*/ 192 h 222"/>
              <a:gd name="T60" fmla="*/ 12 w 176"/>
              <a:gd name="T61" fmla="*/ 192 h 222"/>
              <a:gd name="T62" fmla="*/ 166 w 176"/>
              <a:gd name="T63" fmla="*/ 212 h 222"/>
              <a:gd name="T64" fmla="*/ 30 w 176"/>
              <a:gd name="T65" fmla="*/ 212 h 222"/>
              <a:gd name="T66" fmla="*/ 30 w 176"/>
              <a:gd name="T67" fmla="*/ 204 h 222"/>
              <a:gd name="T68" fmla="*/ 106 w 176"/>
              <a:gd name="T69" fmla="*/ 204 h 222"/>
              <a:gd name="T70" fmla="*/ 158 w 176"/>
              <a:gd name="T71" fmla="*/ 152 h 222"/>
              <a:gd name="T72" fmla="*/ 158 w 176"/>
              <a:gd name="T73" fmla="*/ 30 h 222"/>
              <a:gd name="T74" fmla="*/ 166 w 176"/>
              <a:gd name="T75" fmla="*/ 30 h 222"/>
              <a:gd name="T76" fmla="*/ 166 w 176"/>
              <a:gd name="T77" fmla="*/ 212 h 222"/>
              <a:gd name="T78" fmla="*/ 30 w 176"/>
              <a:gd name="T79" fmla="*/ 132 h 222"/>
              <a:gd name="T80" fmla="*/ 78 w 176"/>
              <a:gd name="T81" fmla="*/ 132 h 222"/>
              <a:gd name="T82" fmla="*/ 78 w 176"/>
              <a:gd name="T83" fmla="*/ 118 h 222"/>
              <a:gd name="T84" fmla="*/ 30 w 176"/>
              <a:gd name="T85" fmla="*/ 118 h 222"/>
              <a:gd name="T86" fmla="*/ 30 w 176"/>
              <a:gd name="T87" fmla="*/ 13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6" h="222">
                <a:moveTo>
                  <a:pt x="128" y="64"/>
                </a:moveTo>
                <a:lnTo>
                  <a:pt x="30" y="64"/>
                </a:lnTo>
                <a:lnTo>
                  <a:pt x="30" y="78"/>
                </a:lnTo>
                <a:lnTo>
                  <a:pt x="128" y="78"/>
                </a:lnTo>
                <a:lnTo>
                  <a:pt x="128" y="64"/>
                </a:lnTo>
                <a:close/>
                <a:moveTo>
                  <a:pt x="128" y="92"/>
                </a:moveTo>
                <a:lnTo>
                  <a:pt x="30" y="92"/>
                </a:lnTo>
                <a:lnTo>
                  <a:pt x="30" y="106"/>
                </a:lnTo>
                <a:lnTo>
                  <a:pt x="128" y="106"/>
                </a:lnTo>
                <a:lnTo>
                  <a:pt x="128" y="92"/>
                </a:lnTo>
                <a:close/>
                <a:moveTo>
                  <a:pt x="128" y="38"/>
                </a:moveTo>
                <a:lnTo>
                  <a:pt x="30" y="38"/>
                </a:lnTo>
                <a:lnTo>
                  <a:pt x="30" y="50"/>
                </a:lnTo>
                <a:lnTo>
                  <a:pt x="128" y="50"/>
                </a:lnTo>
                <a:lnTo>
                  <a:pt x="128" y="38"/>
                </a:lnTo>
                <a:close/>
                <a:moveTo>
                  <a:pt x="158" y="20"/>
                </a:moveTo>
                <a:lnTo>
                  <a:pt x="158" y="0"/>
                </a:lnTo>
                <a:lnTo>
                  <a:pt x="0" y="0"/>
                </a:lnTo>
                <a:lnTo>
                  <a:pt x="0" y="204"/>
                </a:lnTo>
                <a:lnTo>
                  <a:pt x="20" y="204"/>
                </a:lnTo>
                <a:lnTo>
                  <a:pt x="20" y="222"/>
                </a:lnTo>
                <a:lnTo>
                  <a:pt x="176" y="222"/>
                </a:lnTo>
                <a:lnTo>
                  <a:pt x="176" y="20"/>
                </a:lnTo>
                <a:lnTo>
                  <a:pt x="158" y="20"/>
                </a:lnTo>
                <a:close/>
                <a:moveTo>
                  <a:pt x="12" y="192"/>
                </a:moveTo>
                <a:lnTo>
                  <a:pt x="12" y="12"/>
                </a:lnTo>
                <a:lnTo>
                  <a:pt x="146" y="12"/>
                </a:lnTo>
                <a:lnTo>
                  <a:pt x="146" y="146"/>
                </a:lnTo>
                <a:lnTo>
                  <a:pt x="100" y="146"/>
                </a:lnTo>
                <a:lnTo>
                  <a:pt x="100" y="192"/>
                </a:lnTo>
                <a:lnTo>
                  <a:pt x="12" y="192"/>
                </a:lnTo>
                <a:close/>
                <a:moveTo>
                  <a:pt x="166" y="212"/>
                </a:moveTo>
                <a:lnTo>
                  <a:pt x="30" y="212"/>
                </a:lnTo>
                <a:lnTo>
                  <a:pt x="30" y="204"/>
                </a:lnTo>
                <a:lnTo>
                  <a:pt x="106" y="204"/>
                </a:lnTo>
                <a:lnTo>
                  <a:pt x="158" y="152"/>
                </a:lnTo>
                <a:lnTo>
                  <a:pt x="158" y="30"/>
                </a:lnTo>
                <a:lnTo>
                  <a:pt x="166" y="30"/>
                </a:lnTo>
                <a:lnTo>
                  <a:pt x="166" y="212"/>
                </a:lnTo>
                <a:close/>
                <a:moveTo>
                  <a:pt x="30" y="132"/>
                </a:moveTo>
                <a:lnTo>
                  <a:pt x="78" y="132"/>
                </a:lnTo>
                <a:lnTo>
                  <a:pt x="78" y="118"/>
                </a:lnTo>
                <a:lnTo>
                  <a:pt x="30" y="118"/>
                </a:lnTo>
                <a:lnTo>
                  <a:pt x="30" y="132"/>
                </a:lnTo>
                <a:close/>
              </a:path>
            </a:pathLst>
          </a:custGeom>
          <a:solidFill>
            <a:schemeClr val="bg1"/>
          </a:solidFill>
          <a:ln>
            <a:noFill/>
          </a:ln>
        </p:spPr>
        <p:txBody>
          <a:bodyPr vert="horz" wrap="square" lIns="120140" tIns="60070" rIns="120140" bIns="60070" numCol="1" anchor="t" anchorCtr="0" compatLnSpc="1">
            <a:prstTxWarp prst="textNoShape">
              <a:avLst/>
            </a:prstTxWarp>
          </a:bodyPr>
          <a:lstStyle/>
          <a:p>
            <a:endParaRPr lang="en-US" sz="2365" spc="-39">
              <a:latin typeface="+mn-ea"/>
            </a:endParaRPr>
          </a:p>
        </p:txBody>
      </p:sp>
      <p:sp>
        <p:nvSpPr>
          <p:cNvPr id="31" name="文本框 30">
            <a:extLst>
              <a:ext uri="{FF2B5EF4-FFF2-40B4-BE49-F238E27FC236}">
                <a16:creationId xmlns:a16="http://schemas.microsoft.com/office/drawing/2014/main" id="{5E6EB9FD-6DA1-A14E-8C3B-E5D7DACECF92}"/>
              </a:ext>
            </a:extLst>
          </p:cNvPr>
          <p:cNvSpPr txBox="1"/>
          <p:nvPr/>
        </p:nvSpPr>
        <p:spPr>
          <a:xfrm>
            <a:off x="6079630" y="3281590"/>
            <a:ext cx="1018354" cy="646331"/>
          </a:xfrm>
          <a:prstGeom prst="rect">
            <a:avLst/>
          </a:prstGeom>
          <a:noFill/>
        </p:spPr>
        <p:txBody>
          <a:bodyPr wrap="square">
            <a:spAutoFit/>
          </a:bodyPr>
          <a:lstStyle/>
          <a:p>
            <a:pPr algn="ctr"/>
            <a:r>
              <a:rPr lang="zh-CN" altLang="en-US" b="1" dirty="0">
                <a:solidFill>
                  <a:schemeClr val="bg1"/>
                </a:solidFill>
                <a:latin typeface="+mj-ea"/>
                <a:ea typeface="+mj-ea"/>
              </a:rPr>
              <a:t>联合主办单位</a:t>
            </a:r>
            <a:endParaRPr lang="zh-CN" altLang="en-US" b="1" dirty="0">
              <a:solidFill>
                <a:schemeClr val="bg1"/>
              </a:solidFill>
            </a:endParaRPr>
          </a:p>
        </p:txBody>
      </p:sp>
      <p:sp>
        <p:nvSpPr>
          <p:cNvPr id="32" name="Freeform 297">
            <a:extLst>
              <a:ext uri="{FF2B5EF4-FFF2-40B4-BE49-F238E27FC236}">
                <a16:creationId xmlns:a16="http://schemas.microsoft.com/office/drawing/2014/main" id="{679138D3-C52D-F24D-840C-238C655D0661}"/>
              </a:ext>
            </a:extLst>
          </p:cNvPr>
          <p:cNvSpPr>
            <a:spLocks/>
          </p:cNvSpPr>
          <p:nvPr/>
        </p:nvSpPr>
        <p:spPr bwMode="auto">
          <a:xfrm>
            <a:off x="4386474" y="3720501"/>
            <a:ext cx="2051573" cy="2051573"/>
          </a:xfrm>
          <a:custGeom>
            <a:avLst/>
            <a:gdLst>
              <a:gd name="T0" fmla="*/ 0 w 611"/>
              <a:gd name="T1" fmla="*/ 360 h 611"/>
              <a:gd name="T2" fmla="*/ 71 w 611"/>
              <a:gd name="T3" fmla="*/ 431 h 611"/>
              <a:gd name="T4" fmla="*/ 371 w 611"/>
              <a:gd name="T5" fmla="*/ 431 h 611"/>
              <a:gd name="T6" fmla="*/ 431 w 611"/>
              <a:gd name="T7" fmla="*/ 491 h 611"/>
              <a:gd name="T8" fmla="*/ 431 w 611"/>
              <a:gd name="T9" fmla="*/ 575 h 611"/>
              <a:gd name="T10" fmla="*/ 467 w 611"/>
              <a:gd name="T11" fmla="*/ 611 h 611"/>
              <a:gd name="T12" fmla="*/ 575 w 611"/>
              <a:gd name="T13" fmla="*/ 611 h 611"/>
              <a:gd name="T14" fmla="*/ 611 w 611"/>
              <a:gd name="T15" fmla="*/ 575 h 611"/>
              <a:gd name="T16" fmla="*/ 611 w 611"/>
              <a:gd name="T17" fmla="*/ 467 h 611"/>
              <a:gd name="T18" fmla="*/ 575 w 611"/>
              <a:gd name="T19" fmla="*/ 431 h 611"/>
              <a:gd name="T20" fmla="*/ 491 w 611"/>
              <a:gd name="T21" fmla="*/ 431 h 611"/>
              <a:gd name="T22" fmla="*/ 431 w 611"/>
              <a:gd name="T23" fmla="*/ 372 h 611"/>
              <a:gd name="T24" fmla="*/ 431 w 611"/>
              <a:gd name="T25" fmla="*/ 72 h 611"/>
              <a:gd name="T26" fmla="*/ 359 w 611"/>
              <a:gd name="T27" fmla="*/ 0 h 611"/>
              <a:gd name="T28" fmla="*/ 71 w 611"/>
              <a:gd name="T29" fmla="*/ 0 h 611"/>
              <a:gd name="T30" fmla="*/ 0 w 611"/>
              <a:gd name="T31" fmla="*/ 72 h 611"/>
              <a:gd name="T32" fmla="*/ 0 w 611"/>
              <a:gd name="T33" fmla="*/ 36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1" h="611">
                <a:moveTo>
                  <a:pt x="0" y="360"/>
                </a:moveTo>
                <a:cubicBezTo>
                  <a:pt x="0" y="399"/>
                  <a:pt x="32" y="431"/>
                  <a:pt x="71" y="431"/>
                </a:cubicBezTo>
                <a:cubicBezTo>
                  <a:pt x="371" y="431"/>
                  <a:pt x="371" y="431"/>
                  <a:pt x="371" y="431"/>
                </a:cubicBezTo>
                <a:cubicBezTo>
                  <a:pt x="404" y="431"/>
                  <a:pt x="431" y="458"/>
                  <a:pt x="431" y="491"/>
                </a:cubicBezTo>
                <a:cubicBezTo>
                  <a:pt x="431" y="575"/>
                  <a:pt x="431" y="575"/>
                  <a:pt x="431" y="575"/>
                </a:cubicBezTo>
                <a:cubicBezTo>
                  <a:pt x="431" y="595"/>
                  <a:pt x="447" y="611"/>
                  <a:pt x="467" y="611"/>
                </a:cubicBezTo>
                <a:cubicBezTo>
                  <a:pt x="575" y="611"/>
                  <a:pt x="575" y="611"/>
                  <a:pt x="575" y="611"/>
                </a:cubicBezTo>
                <a:cubicBezTo>
                  <a:pt x="595" y="611"/>
                  <a:pt x="611" y="595"/>
                  <a:pt x="611" y="575"/>
                </a:cubicBezTo>
                <a:cubicBezTo>
                  <a:pt x="611" y="467"/>
                  <a:pt x="611" y="467"/>
                  <a:pt x="611" y="467"/>
                </a:cubicBezTo>
                <a:cubicBezTo>
                  <a:pt x="611" y="448"/>
                  <a:pt x="595" y="431"/>
                  <a:pt x="575" y="431"/>
                </a:cubicBezTo>
                <a:cubicBezTo>
                  <a:pt x="491" y="431"/>
                  <a:pt x="491" y="431"/>
                  <a:pt x="491" y="431"/>
                </a:cubicBezTo>
                <a:cubicBezTo>
                  <a:pt x="458" y="431"/>
                  <a:pt x="431" y="405"/>
                  <a:pt x="431" y="372"/>
                </a:cubicBezTo>
                <a:cubicBezTo>
                  <a:pt x="431" y="72"/>
                  <a:pt x="431" y="72"/>
                  <a:pt x="431" y="72"/>
                </a:cubicBezTo>
                <a:cubicBezTo>
                  <a:pt x="431" y="32"/>
                  <a:pt x="399" y="0"/>
                  <a:pt x="359" y="0"/>
                </a:cubicBezTo>
                <a:cubicBezTo>
                  <a:pt x="71" y="0"/>
                  <a:pt x="71" y="0"/>
                  <a:pt x="71" y="0"/>
                </a:cubicBezTo>
                <a:cubicBezTo>
                  <a:pt x="32" y="0"/>
                  <a:pt x="0" y="32"/>
                  <a:pt x="0" y="72"/>
                </a:cubicBezTo>
                <a:lnTo>
                  <a:pt x="0" y="360"/>
                </a:lnTo>
                <a:close/>
              </a:path>
            </a:pathLst>
          </a:custGeom>
          <a:solidFill>
            <a:srgbClr val="0070C0"/>
          </a:solidFill>
          <a:ln>
            <a:noFill/>
          </a:ln>
        </p:spPr>
        <p:txBody>
          <a:bodyPr vert="horz" wrap="square" lIns="120140" tIns="60070" rIns="120140" bIns="60070" numCol="1" anchor="t" anchorCtr="0" compatLnSpc="1">
            <a:prstTxWarp prst="textNoShape">
              <a:avLst/>
            </a:prstTxWarp>
          </a:bodyPr>
          <a:lstStyle/>
          <a:p>
            <a:endParaRPr lang="en-US" sz="2365" spc="-39">
              <a:latin typeface="+mn-ea"/>
            </a:endParaRPr>
          </a:p>
        </p:txBody>
      </p:sp>
      <p:sp>
        <p:nvSpPr>
          <p:cNvPr id="33" name="Freeform 314">
            <a:extLst>
              <a:ext uri="{FF2B5EF4-FFF2-40B4-BE49-F238E27FC236}">
                <a16:creationId xmlns:a16="http://schemas.microsoft.com/office/drawing/2014/main" id="{4F17B6AB-51C9-F245-9760-A7459C80D60B}"/>
              </a:ext>
            </a:extLst>
          </p:cNvPr>
          <p:cNvSpPr>
            <a:spLocks noEditPoints="1"/>
          </p:cNvSpPr>
          <p:nvPr/>
        </p:nvSpPr>
        <p:spPr bwMode="auto">
          <a:xfrm>
            <a:off x="5949017" y="5285203"/>
            <a:ext cx="342488" cy="379423"/>
          </a:xfrm>
          <a:custGeom>
            <a:avLst/>
            <a:gdLst>
              <a:gd name="T0" fmla="*/ 56 w 102"/>
              <a:gd name="T1" fmla="*/ 63 h 113"/>
              <a:gd name="T2" fmla="*/ 56 w 102"/>
              <a:gd name="T3" fmla="*/ 62 h 113"/>
              <a:gd name="T4" fmla="*/ 56 w 102"/>
              <a:gd name="T5" fmla="*/ 39 h 113"/>
              <a:gd name="T6" fmla="*/ 51 w 102"/>
              <a:gd name="T7" fmla="*/ 35 h 113"/>
              <a:gd name="T8" fmla="*/ 47 w 102"/>
              <a:gd name="T9" fmla="*/ 39 h 113"/>
              <a:gd name="T10" fmla="*/ 47 w 102"/>
              <a:gd name="T11" fmla="*/ 62 h 113"/>
              <a:gd name="T12" fmla="*/ 51 w 102"/>
              <a:gd name="T13" fmla="*/ 67 h 113"/>
              <a:gd name="T14" fmla="*/ 52 w 102"/>
              <a:gd name="T15" fmla="*/ 67 h 113"/>
              <a:gd name="T16" fmla="*/ 72 w 102"/>
              <a:gd name="T17" fmla="*/ 87 h 113"/>
              <a:gd name="T18" fmla="*/ 74 w 102"/>
              <a:gd name="T19" fmla="*/ 88 h 113"/>
              <a:gd name="T20" fmla="*/ 76 w 102"/>
              <a:gd name="T21" fmla="*/ 87 h 113"/>
              <a:gd name="T22" fmla="*/ 76 w 102"/>
              <a:gd name="T23" fmla="*/ 83 h 113"/>
              <a:gd name="T24" fmla="*/ 56 w 102"/>
              <a:gd name="T25" fmla="*/ 63 h 113"/>
              <a:gd name="T26" fmla="*/ 83 w 102"/>
              <a:gd name="T27" fmla="*/ 22 h 113"/>
              <a:gd name="T28" fmla="*/ 86 w 102"/>
              <a:gd name="T29" fmla="*/ 17 h 113"/>
              <a:gd name="T30" fmla="*/ 87 w 102"/>
              <a:gd name="T31" fmla="*/ 18 h 113"/>
              <a:gd name="T32" fmla="*/ 89 w 102"/>
              <a:gd name="T33" fmla="*/ 18 h 113"/>
              <a:gd name="T34" fmla="*/ 91 w 102"/>
              <a:gd name="T35" fmla="*/ 17 h 113"/>
              <a:gd name="T36" fmla="*/ 93 w 102"/>
              <a:gd name="T37" fmla="*/ 13 h 113"/>
              <a:gd name="T38" fmla="*/ 92 w 102"/>
              <a:gd name="T39" fmla="*/ 9 h 113"/>
              <a:gd name="T40" fmla="*/ 78 w 102"/>
              <a:gd name="T41" fmla="*/ 1 h 113"/>
              <a:gd name="T42" fmla="*/ 73 w 102"/>
              <a:gd name="T43" fmla="*/ 2 h 113"/>
              <a:gd name="T44" fmla="*/ 71 w 102"/>
              <a:gd name="T45" fmla="*/ 5 h 113"/>
              <a:gd name="T46" fmla="*/ 71 w 102"/>
              <a:gd name="T47" fmla="*/ 8 h 113"/>
              <a:gd name="T48" fmla="*/ 73 w 102"/>
              <a:gd name="T49" fmla="*/ 10 h 113"/>
              <a:gd name="T50" fmla="*/ 74 w 102"/>
              <a:gd name="T51" fmla="*/ 10 h 113"/>
              <a:gd name="T52" fmla="*/ 71 w 102"/>
              <a:gd name="T53" fmla="*/ 15 h 113"/>
              <a:gd name="T54" fmla="*/ 51 w 102"/>
              <a:gd name="T55" fmla="*/ 11 h 113"/>
              <a:gd name="T56" fmla="*/ 32 w 102"/>
              <a:gd name="T57" fmla="*/ 15 h 113"/>
              <a:gd name="T58" fmla="*/ 29 w 102"/>
              <a:gd name="T59" fmla="*/ 10 h 113"/>
              <a:gd name="T60" fmla="*/ 30 w 102"/>
              <a:gd name="T61" fmla="*/ 10 h 113"/>
              <a:gd name="T62" fmla="*/ 31 w 102"/>
              <a:gd name="T63" fmla="*/ 8 h 113"/>
              <a:gd name="T64" fmla="*/ 31 w 102"/>
              <a:gd name="T65" fmla="*/ 5 h 113"/>
              <a:gd name="T66" fmla="*/ 29 w 102"/>
              <a:gd name="T67" fmla="*/ 2 h 113"/>
              <a:gd name="T68" fmla="*/ 24 w 102"/>
              <a:gd name="T69" fmla="*/ 1 h 113"/>
              <a:gd name="T70" fmla="*/ 10 w 102"/>
              <a:gd name="T71" fmla="*/ 9 h 113"/>
              <a:gd name="T72" fmla="*/ 9 w 102"/>
              <a:gd name="T73" fmla="*/ 13 h 113"/>
              <a:gd name="T74" fmla="*/ 11 w 102"/>
              <a:gd name="T75" fmla="*/ 17 h 113"/>
              <a:gd name="T76" fmla="*/ 13 w 102"/>
              <a:gd name="T77" fmla="*/ 18 h 113"/>
              <a:gd name="T78" fmla="*/ 16 w 102"/>
              <a:gd name="T79" fmla="*/ 18 h 113"/>
              <a:gd name="T80" fmla="*/ 17 w 102"/>
              <a:gd name="T81" fmla="*/ 17 h 113"/>
              <a:gd name="T82" fmla="*/ 20 w 102"/>
              <a:gd name="T83" fmla="*/ 22 h 113"/>
              <a:gd name="T84" fmla="*/ 0 w 102"/>
              <a:gd name="T85" fmla="*/ 62 h 113"/>
              <a:gd name="T86" fmla="*/ 51 w 102"/>
              <a:gd name="T87" fmla="*/ 113 h 113"/>
              <a:gd name="T88" fmla="*/ 102 w 102"/>
              <a:gd name="T89" fmla="*/ 62 h 113"/>
              <a:gd name="T90" fmla="*/ 83 w 102"/>
              <a:gd name="T91" fmla="*/ 22 h 113"/>
              <a:gd name="T92" fmla="*/ 51 w 102"/>
              <a:gd name="T93" fmla="*/ 103 h 113"/>
              <a:gd name="T94" fmla="*/ 10 w 102"/>
              <a:gd name="T95" fmla="*/ 62 h 113"/>
              <a:gd name="T96" fmla="*/ 51 w 102"/>
              <a:gd name="T97" fmla="*/ 21 h 113"/>
              <a:gd name="T98" fmla="*/ 92 w 102"/>
              <a:gd name="T99" fmla="*/ 62 h 113"/>
              <a:gd name="T100" fmla="*/ 51 w 102"/>
              <a:gd name="T101" fmla="*/ 10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2" h="113">
                <a:moveTo>
                  <a:pt x="56" y="63"/>
                </a:moveTo>
                <a:cubicBezTo>
                  <a:pt x="56" y="63"/>
                  <a:pt x="56" y="62"/>
                  <a:pt x="56" y="62"/>
                </a:cubicBezTo>
                <a:cubicBezTo>
                  <a:pt x="56" y="39"/>
                  <a:pt x="56" y="39"/>
                  <a:pt x="56" y="39"/>
                </a:cubicBezTo>
                <a:cubicBezTo>
                  <a:pt x="56" y="37"/>
                  <a:pt x="54" y="35"/>
                  <a:pt x="51" y="35"/>
                </a:cubicBezTo>
                <a:cubicBezTo>
                  <a:pt x="49" y="35"/>
                  <a:pt x="47" y="37"/>
                  <a:pt x="47" y="39"/>
                </a:cubicBezTo>
                <a:cubicBezTo>
                  <a:pt x="47" y="62"/>
                  <a:pt x="47" y="62"/>
                  <a:pt x="47" y="62"/>
                </a:cubicBezTo>
                <a:cubicBezTo>
                  <a:pt x="47" y="65"/>
                  <a:pt x="49" y="67"/>
                  <a:pt x="51" y="67"/>
                </a:cubicBezTo>
                <a:cubicBezTo>
                  <a:pt x="51" y="67"/>
                  <a:pt x="52" y="67"/>
                  <a:pt x="52" y="67"/>
                </a:cubicBezTo>
                <a:cubicBezTo>
                  <a:pt x="72" y="87"/>
                  <a:pt x="72" y="87"/>
                  <a:pt x="72" y="87"/>
                </a:cubicBezTo>
                <a:cubicBezTo>
                  <a:pt x="73" y="88"/>
                  <a:pt x="73" y="88"/>
                  <a:pt x="74" y="88"/>
                </a:cubicBezTo>
                <a:cubicBezTo>
                  <a:pt x="75" y="88"/>
                  <a:pt x="75" y="88"/>
                  <a:pt x="76" y="87"/>
                </a:cubicBezTo>
                <a:cubicBezTo>
                  <a:pt x="77" y="86"/>
                  <a:pt x="77" y="84"/>
                  <a:pt x="76" y="83"/>
                </a:cubicBezTo>
                <a:lnTo>
                  <a:pt x="56" y="63"/>
                </a:lnTo>
                <a:close/>
                <a:moveTo>
                  <a:pt x="83" y="22"/>
                </a:moveTo>
                <a:cubicBezTo>
                  <a:pt x="86" y="17"/>
                  <a:pt x="86" y="17"/>
                  <a:pt x="86" y="17"/>
                </a:cubicBezTo>
                <a:cubicBezTo>
                  <a:pt x="87" y="18"/>
                  <a:pt x="87" y="18"/>
                  <a:pt x="87" y="18"/>
                </a:cubicBezTo>
                <a:cubicBezTo>
                  <a:pt x="87" y="18"/>
                  <a:pt x="88" y="19"/>
                  <a:pt x="89" y="18"/>
                </a:cubicBezTo>
                <a:cubicBezTo>
                  <a:pt x="90" y="18"/>
                  <a:pt x="91" y="18"/>
                  <a:pt x="91" y="17"/>
                </a:cubicBezTo>
                <a:cubicBezTo>
                  <a:pt x="93" y="13"/>
                  <a:pt x="93" y="13"/>
                  <a:pt x="93" y="13"/>
                </a:cubicBezTo>
                <a:cubicBezTo>
                  <a:pt x="94" y="12"/>
                  <a:pt x="94" y="10"/>
                  <a:pt x="92" y="9"/>
                </a:cubicBezTo>
                <a:cubicBezTo>
                  <a:pt x="78" y="1"/>
                  <a:pt x="78" y="1"/>
                  <a:pt x="78" y="1"/>
                </a:cubicBezTo>
                <a:cubicBezTo>
                  <a:pt x="76" y="0"/>
                  <a:pt x="74" y="0"/>
                  <a:pt x="73" y="2"/>
                </a:cubicBezTo>
                <a:cubicBezTo>
                  <a:pt x="71" y="5"/>
                  <a:pt x="71" y="5"/>
                  <a:pt x="71" y="5"/>
                </a:cubicBezTo>
                <a:cubicBezTo>
                  <a:pt x="71" y="6"/>
                  <a:pt x="71" y="7"/>
                  <a:pt x="71" y="8"/>
                </a:cubicBezTo>
                <a:cubicBezTo>
                  <a:pt x="71" y="9"/>
                  <a:pt x="72" y="9"/>
                  <a:pt x="73" y="10"/>
                </a:cubicBezTo>
                <a:cubicBezTo>
                  <a:pt x="74" y="10"/>
                  <a:pt x="74" y="10"/>
                  <a:pt x="74" y="10"/>
                </a:cubicBezTo>
                <a:cubicBezTo>
                  <a:pt x="71" y="15"/>
                  <a:pt x="71" y="15"/>
                  <a:pt x="71" y="15"/>
                </a:cubicBezTo>
                <a:cubicBezTo>
                  <a:pt x="65" y="13"/>
                  <a:pt x="58" y="11"/>
                  <a:pt x="51" y="11"/>
                </a:cubicBezTo>
                <a:cubicBezTo>
                  <a:pt x="44" y="11"/>
                  <a:pt x="38" y="13"/>
                  <a:pt x="32" y="15"/>
                </a:cubicBezTo>
                <a:cubicBezTo>
                  <a:pt x="29" y="10"/>
                  <a:pt x="29" y="10"/>
                  <a:pt x="29" y="10"/>
                </a:cubicBezTo>
                <a:cubicBezTo>
                  <a:pt x="30" y="10"/>
                  <a:pt x="30" y="10"/>
                  <a:pt x="30" y="10"/>
                </a:cubicBezTo>
                <a:cubicBezTo>
                  <a:pt x="31" y="9"/>
                  <a:pt x="31" y="9"/>
                  <a:pt x="31" y="8"/>
                </a:cubicBezTo>
                <a:cubicBezTo>
                  <a:pt x="31" y="7"/>
                  <a:pt x="31" y="6"/>
                  <a:pt x="31" y="5"/>
                </a:cubicBezTo>
                <a:cubicBezTo>
                  <a:pt x="29" y="2"/>
                  <a:pt x="29" y="2"/>
                  <a:pt x="29" y="2"/>
                </a:cubicBezTo>
                <a:cubicBezTo>
                  <a:pt x="28" y="0"/>
                  <a:pt x="26" y="0"/>
                  <a:pt x="24" y="1"/>
                </a:cubicBezTo>
                <a:cubicBezTo>
                  <a:pt x="10" y="9"/>
                  <a:pt x="10" y="9"/>
                  <a:pt x="10" y="9"/>
                </a:cubicBezTo>
                <a:cubicBezTo>
                  <a:pt x="9" y="10"/>
                  <a:pt x="8" y="12"/>
                  <a:pt x="9" y="13"/>
                </a:cubicBezTo>
                <a:cubicBezTo>
                  <a:pt x="11" y="17"/>
                  <a:pt x="11" y="17"/>
                  <a:pt x="11" y="17"/>
                </a:cubicBezTo>
                <a:cubicBezTo>
                  <a:pt x="12" y="18"/>
                  <a:pt x="12" y="18"/>
                  <a:pt x="13" y="18"/>
                </a:cubicBezTo>
                <a:cubicBezTo>
                  <a:pt x="14" y="19"/>
                  <a:pt x="15" y="18"/>
                  <a:pt x="16" y="18"/>
                </a:cubicBezTo>
                <a:cubicBezTo>
                  <a:pt x="17" y="17"/>
                  <a:pt x="17" y="17"/>
                  <a:pt x="17" y="17"/>
                </a:cubicBezTo>
                <a:cubicBezTo>
                  <a:pt x="20" y="22"/>
                  <a:pt x="20" y="22"/>
                  <a:pt x="20" y="22"/>
                </a:cubicBezTo>
                <a:cubicBezTo>
                  <a:pt x="8" y="32"/>
                  <a:pt x="0" y="46"/>
                  <a:pt x="0" y="62"/>
                </a:cubicBezTo>
                <a:cubicBezTo>
                  <a:pt x="0" y="90"/>
                  <a:pt x="23" y="113"/>
                  <a:pt x="51" y="113"/>
                </a:cubicBezTo>
                <a:cubicBezTo>
                  <a:pt x="79" y="113"/>
                  <a:pt x="102" y="90"/>
                  <a:pt x="102" y="62"/>
                </a:cubicBezTo>
                <a:cubicBezTo>
                  <a:pt x="102" y="46"/>
                  <a:pt x="94" y="32"/>
                  <a:pt x="83" y="22"/>
                </a:cubicBezTo>
                <a:close/>
                <a:moveTo>
                  <a:pt x="51" y="103"/>
                </a:moveTo>
                <a:cubicBezTo>
                  <a:pt x="28" y="103"/>
                  <a:pt x="10" y="85"/>
                  <a:pt x="10" y="62"/>
                </a:cubicBezTo>
                <a:cubicBezTo>
                  <a:pt x="10" y="40"/>
                  <a:pt x="28" y="21"/>
                  <a:pt x="51" y="21"/>
                </a:cubicBezTo>
                <a:cubicBezTo>
                  <a:pt x="74" y="21"/>
                  <a:pt x="92" y="40"/>
                  <a:pt x="92" y="62"/>
                </a:cubicBezTo>
                <a:cubicBezTo>
                  <a:pt x="92" y="85"/>
                  <a:pt x="74" y="103"/>
                  <a:pt x="51" y="103"/>
                </a:cubicBezTo>
                <a:close/>
              </a:path>
            </a:pathLst>
          </a:custGeom>
          <a:solidFill>
            <a:schemeClr val="bg1"/>
          </a:solidFill>
          <a:ln>
            <a:noFill/>
          </a:ln>
        </p:spPr>
        <p:txBody>
          <a:bodyPr vert="horz" wrap="square" lIns="120140" tIns="60070" rIns="120140" bIns="60070" numCol="1" anchor="t" anchorCtr="0" compatLnSpc="1">
            <a:prstTxWarp prst="textNoShape">
              <a:avLst/>
            </a:prstTxWarp>
          </a:bodyPr>
          <a:lstStyle/>
          <a:p>
            <a:endParaRPr lang="en-US" sz="2365" spc="-39">
              <a:latin typeface="+mn-ea"/>
            </a:endParaRPr>
          </a:p>
        </p:txBody>
      </p:sp>
      <p:sp>
        <p:nvSpPr>
          <p:cNvPr id="34" name="文本框 33">
            <a:extLst>
              <a:ext uri="{FF2B5EF4-FFF2-40B4-BE49-F238E27FC236}">
                <a16:creationId xmlns:a16="http://schemas.microsoft.com/office/drawing/2014/main" id="{C6CDCFB8-D97B-A44E-B517-6C24D1750337}"/>
              </a:ext>
            </a:extLst>
          </p:cNvPr>
          <p:cNvSpPr txBox="1"/>
          <p:nvPr/>
        </p:nvSpPr>
        <p:spPr>
          <a:xfrm>
            <a:off x="4552717" y="4272998"/>
            <a:ext cx="1150703" cy="369332"/>
          </a:xfrm>
          <a:prstGeom prst="rect">
            <a:avLst/>
          </a:prstGeom>
          <a:noFill/>
        </p:spPr>
        <p:txBody>
          <a:bodyPr wrap="square">
            <a:spAutoFit/>
          </a:bodyPr>
          <a:lstStyle/>
          <a:p>
            <a:pPr algn="ctr"/>
            <a:r>
              <a:rPr lang="zh-CN" altLang="en-US" b="1" dirty="0">
                <a:solidFill>
                  <a:schemeClr val="bg1"/>
                </a:solidFill>
                <a:latin typeface="+mj-ea"/>
                <a:ea typeface="+mj-ea"/>
              </a:rPr>
              <a:t>赛事安排</a:t>
            </a:r>
            <a:endParaRPr lang="en-US" altLang="zh-CN" b="1" dirty="0">
              <a:solidFill>
                <a:schemeClr val="bg1"/>
              </a:solidFill>
              <a:latin typeface="+mj-ea"/>
              <a:ea typeface="+mj-ea"/>
            </a:endParaRPr>
          </a:p>
        </p:txBody>
      </p:sp>
      <p:sp>
        <p:nvSpPr>
          <p:cNvPr id="35" name="Rectangle 3">
            <a:extLst>
              <a:ext uri="{FF2B5EF4-FFF2-40B4-BE49-F238E27FC236}">
                <a16:creationId xmlns:a16="http://schemas.microsoft.com/office/drawing/2014/main" id="{7CBC423C-8281-7A48-995D-5A04DED87523}"/>
              </a:ext>
            </a:extLst>
          </p:cNvPr>
          <p:cNvSpPr/>
          <p:nvPr/>
        </p:nvSpPr>
        <p:spPr>
          <a:xfrm>
            <a:off x="3968298" y="509748"/>
            <a:ext cx="3791209" cy="78258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6" name="文本框 35">
            <a:extLst>
              <a:ext uri="{FF2B5EF4-FFF2-40B4-BE49-F238E27FC236}">
                <a16:creationId xmlns:a16="http://schemas.microsoft.com/office/drawing/2014/main" id="{E617DA8A-405A-C049-B2D2-4A10453711B4}"/>
              </a:ext>
            </a:extLst>
          </p:cNvPr>
          <p:cNvSpPr txBox="1"/>
          <p:nvPr/>
        </p:nvSpPr>
        <p:spPr>
          <a:xfrm>
            <a:off x="3968298" y="596290"/>
            <a:ext cx="3741287" cy="646331"/>
          </a:xfrm>
          <a:prstGeom prst="rect">
            <a:avLst/>
          </a:prstGeom>
          <a:noFill/>
        </p:spPr>
        <p:txBody>
          <a:bodyPr wrap="square" rtlCol="0">
            <a:spAutoFit/>
          </a:bodyPr>
          <a:lstStyle/>
          <a:p>
            <a:pPr algn="dist"/>
            <a:r>
              <a:rPr lang="en-US" altLang="zh-CN"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2021</a:t>
            </a:r>
            <a:r>
              <a:rPr lang="zh-CN" altLang="en-US"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年大赛回顾</a:t>
            </a:r>
          </a:p>
        </p:txBody>
      </p:sp>
    </p:spTree>
    <p:extLst>
      <p:ext uri="{BB962C8B-B14F-4D97-AF65-F5344CB8AC3E}">
        <p14:creationId xmlns:p14="http://schemas.microsoft.com/office/powerpoint/2010/main" val="55520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0" y="-199656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18" name="Rectangle 3">
            <a:extLst>
              <a:ext uri="{FF2B5EF4-FFF2-40B4-BE49-F238E27FC236}">
                <a16:creationId xmlns:a16="http://schemas.microsoft.com/office/drawing/2014/main" id="{0AA361ED-3A61-324C-8E11-B20D44E3E2BC}"/>
              </a:ext>
            </a:extLst>
          </p:cNvPr>
          <p:cNvSpPr/>
          <p:nvPr/>
        </p:nvSpPr>
        <p:spPr>
          <a:xfrm>
            <a:off x="3968298" y="509748"/>
            <a:ext cx="3791209" cy="78258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9" name="文本框 18">
            <a:extLst>
              <a:ext uri="{FF2B5EF4-FFF2-40B4-BE49-F238E27FC236}">
                <a16:creationId xmlns:a16="http://schemas.microsoft.com/office/drawing/2014/main" id="{6DDB8775-66A9-B449-8BEE-69CC286D2B71}"/>
              </a:ext>
            </a:extLst>
          </p:cNvPr>
          <p:cNvSpPr txBox="1"/>
          <p:nvPr/>
        </p:nvSpPr>
        <p:spPr>
          <a:xfrm>
            <a:off x="3968298" y="596290"/>
            <a:ext cx="3741287" cy="646331"/>
          </a:xfrm>
          <a:prstGeom prst="rect">
            <a:avLst/>
          </a:prstGeom>
          <a:noFill/>
        </p:spPr>
        <p:txBody>
          <a:bodyPr wrap="square" rtlCol="0">
            <a:spAutoFit/>
          </a:bodyPr>
          <a:lstStyle/>
          <a:p>
            <a:pPr algn="dist"/>
            <a:r>
              <a:rPr lang="en-US" altLang="zh-CN"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2021</a:t>
            </a:r>
            <a:r>
              <a:rPr lang="zh-CN" altLang="en-US"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年大赛回顾</a:t>
            </a:r>
          </a:p>
        </p:txBody>
      </p:sp>
      <p:sp>
        <p:nvSpPr>
          <p:cNvPr id="20" name="任意多边形 4">
            <a:extLst>
              <a:ext uri="{FF2B5EF4-FFF2-40B4-BE49-F238E27FC236}">
                <a16:creationId xmlns:a16="http://schemas.microsoft.com/office/drawing/2014/main" id="{CAEB8C16-EDAA-CE41-A002-BBC160E83965}"/>
              </a:ext>
            </a:extLst>
          </p:cNvPr>
          <p:cNvSpPr>
            <a:spLocks/>
          </p:cNvSpPr>
          <p:nvPr/>
        </p:nvSpPr>
        <p:spPr bwMode="auto">
          <a:xfrm>
            <a:off x="1128000" y="2847714"/>
            <a:ext cx="9910785" cy="1669"/>
          </a:xfrm>
          <a:custGeom>
            <a:avLst/>
            <a:gdLst>
              <a:gd name="T0" fmla="*/ 0 w 8374743"/>
              <a:gd name="T1" fmla="*/ 0 h 1349828"/>
              <a:gd name="T2" fmla="*/ 0 w 8374743"/>
              <a:gd name="T3" fmla="*/ 2 h 1349828"/>
              <a:gd name="T4" fmla="*/ 10004727 w 8374743"/>
              <a:gd name="T5" fmla="*/ 2 h 1349828"/>
              <a:gd name="T6" fmla="*/ 0 60000 65536"/>
              <a:gd name="T7" fmla="*/ 0 60000 65536"/>
              <a:gd name="T8" fmla="*/ 0 60000 65536"/>
              <a:gd name="T9" fmla="*/ 0 w 8374743"/>
              <a:gd name="T10" fmla="*/ 0 h 1349828"/>
              <a:gd name="T11" fmla="*/ 8374743 w 8374743"/>
              <a:gd name="T12" fmla="*/ 1349828 h 1349828"/>
            </a:gdLst>
            <a:ahLst/>
            <a:cxnLst>
              <a:cxn ang="T6">
                <a:pos x="T0" y="T1"/>
              </a:cxn>
              <a:cxn ang="T7">
                <a:pos x="T2" y="T3"/>
              </a:cxn>
              <a:cxn ang="T8">
                <a:pos x="T4" y="T5"/>
              </a:cxn>
            </a:cxnLst>
            <a:rect l="T9" t="T10" r="T11" b="T12"/>
            <a:pathLst>
              <a:path w="8374743" h="1349828">
                <a:moveTo>
                  <a:pt x="0" y="0"/>
                </a:moveTo>
                <a:lnTo>
                  <a:pt x="0" y="1349828"/>
                </a:lnTo>
                <a:lnTo>
                  <a:pt x="8374743" y="1349828"/>
                </a:lnTo>
              </a:path>
            </a:pathLst>
          </a:custGeom>
          <a:solidFill>
            <a:srgbClr val="2272AB"/>
          </a:solidFill>
          <a:ln w="25400" cap="flat" cmpd="sng">
            <a:solidFill>
              <a:schemeClr val="bg1">
                <a:lumMod val="50000"/>
              </a:schemeClr>
            </a:solidFill>
            <a:bevel/>
            <a:headEnd type="oval" w="med" len="med"/>
            <a:tailEnd type="oval" w="med" len="med"/>
          </a:ln>
        </p:spPr>
        <p:txBody>
          <a:bodyPr lIns="91435" tIns="45717" rIns="91435" bIns="45717" anchor="ctr"/>
          <a:lstStyle/>
          <a:p>
            <a:endParaRPr lang="zh-CN" altLang="en-US" sz="1200" dirty="0">
              <a:ln w="0"/>
              <a:solidFill>
                <a:schemeClr val="accent1"/>
              </a:solidFill>
              <a:effectLst>
                <a:outerShdw blurRad="38100" dist="25400" dir="5400000" algn="ctr" rotWithShape="0">
                  <a:srgbClr val="6E747A">
                    <a:alpha val="43000"/>
                  </a:srgbClr>
                </a:outerShdw>
              </a:effectLst>
            </a:endParaRPr>
          </a:p>
        </p:txBody>
      </p:sp>
      <p:grpSp>
        <p:nvGrpSpPr>
          <p:cNvPr id="21" name="组合 5">
            <a:extLst>
              <a:ext uri="{FF2B5EF4-FFF2-40B4-BE49-F238E27FC236}">
                <a16:creationId xmlns:a16="http://schemas.microsoft.com/office/drawing/2014/main" id="{D0E46F3F-B7E5-8E46-A1BD-A6DB34B188FB}"/>
              </a:ext>
            </a:extLst>
          </p:cNvPr>
          <p:cNvGrpSpPr>
            <a:grpSpLocks/>
          </p:cNvGrpSpPr>
          <p:nvPr/>
        </p:nvGrpSpPr>
        <p:grpSpPr bwMode="auto">
          <a:xfrm>
            <a:off x="1924296" y="1958343"/>
            <a:ext cx="780349" cy="976139"/>
            <a:chOff x="527050" y="0"/>
            <a:chExt cx="720725" cy="928688"/>
          </a:xfrm>
          <a:solidFill>
            <a:schemeClr val="accent1"/>
          </a:solidFill>
        </p:grpSpPr>
        <p:sp>
          <p:nvSpPr>
            <p:cNvPr id="22" name="椭圆 6">
              <a:extLst>
                <a:ext uri="{FF2B5EF4-FFF2-40B4-BE49-F238E27FC236}">
                  <a16:creationId xmlns:a16="http://schemas.microsoft.com/office/drawing/2014/main" id="{F0DCEBA5-45B2-7145-AD22-B2AAD85E097B}"/>
                </a:ext>
              </a:extLst>
            </p:cNvPr>
            <p:cNvSpPr>
              <a:spLocks noChangeArrowheads="1"/>
            </p:cNvSpPr>
            <p:nvPr/>
          </p:nvSpPr>
          <p:spPr bwMode="auto">
            <a:xfrm>
              <a:off x="1055687" y="750888"/>
              <a:ext cx="179388" cy="177800"/>
            </a:xfrm>
            <a:prstGeom prst="ellipse">
              <a:avLst/>
            </a:prstGeom>
            <a:grpFill/>
            <a:ln w="25400">
              <a:solidFill>
                <a:srgbClr val="FFFFFF"/>
              </a:solidFill>
              <a:bevel/>
              <a:headEnd/>
              <a:tailEnd/>
            </a:ln>
          </p:spPr>
          <p:txBody>
            <a:bodyPr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000" dirty="0">
                <a:solidFill>
                  <a:srgbClr val="FFFFFF"/>
                </a:solidFill>
                <a:latin typeface="Calibri" panose="020F0502020204030204" pitchFamily="34" charset="0"/>
                <a:sym typeface="Calibri" panose="020F0502020204030204" pitchFamily="34" charset="0"/>
              </a:endParaRPr>
            </a:p>
          </p:txBody>
        </p:sp>
        <p:sp>
          <p:nvSpPr>
            <p:cNvPr id="23" name="椭圆形标注 7">
              <a:extLst>
                <a:ext uri="{FF2B5EF4-FFF2-40B4-BE49-F238E27FC236}">
                  <a16:creationId xmlns:a16="http://schemas.microsoft.com/office/drawing/2014/main" id="{5AB7F07D-2697-434D-A604-BAD06FD98C50}"/>
                </a:ext>
              </a:extLst>
            </p:cNvPr>
            <p:cNvSpPr>
              <a:spLocks noChangeArrowheads="1"/>
            </p:cNvSpPr>
            <p:nvPr/>
          </p:nvSpPr>
          <p:spPr bwMode="auto">
            <a:xfrm flipH="1">
              <a:off x="52705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headEnd/>
                  <a:tailEnd/>
                </a14:hiddenLine>
              </a:ext>
            </a:extLst>
          </p:spPr>
          <p:txBody>
            <a:bodyPr lIns="0" tIns="0" rIns="0" bIns="0"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1800" b="1" dirty="0">
                  <a:solidFill>
                    <a:srgbClr val="FFFFFF"/>
                  </a:solidFill>
                  <a:latin typeface="Agency FB" panose="020B0503020202020204" pitchFamily="34" charset="0"/>
                  <a:ea typeface="微软雅黑" panose="020B0503020204020204" pitchFamily="34" charset="-122"/>
                  <a:sym typeface="Times New Roman" panose="02020603050405020304" pitchFamily="18" charset="0"/>
                </a:rPr>
                <a:t>01</a:t>
              </a:r>
              <a:endParaRPr lang="zh-CN" altLang="en-US" sz="1600" dirty="0"/>
            </a:p>
          </p:txBody>
        </p:sp>
      </p:grpSp>
      <p:grpSp>
        <p:nvGrpSpPr>
          <p:cNvPr id="24" name="组合 9">
            <a:extLst>
              <a:ext uri="{FF2B5EF4-FFF2-40B4-BE49-F238E27FC236}">
                <a16:creationId xmlns:a16="http://schemas.microsoft.com/office/drawing/2014/main" id="{87475060-BC5B-8C4E-A316-D98D3B9E7779}"/>
              </a:ext>
            </a:extLst>
          </p:cNvPr>
          <p:cNvGrpSpPr>
            <a:grpSpLocks/>
          </p:cNvGrpSpPr>
          <p:nvPr/>
        </p:nvGrpSpPr>
        <p:grpSpPr bwMode="auto">
          <a:xfrm>
            <a:off x="4253313" y="1958343"/>
            <a:ext cx="780349" cy="976139"/>
            <a:chOff x="527050" y="0"/>
            <a:chExt cx="720725" cy="928688"/>
          </a:xfrm>
          <a:solidFill>
            <a:schemeClr val="accent2"/>
          </a:solidFill>
        </p:grpSpPr>
        <p:sp>
          <p:nvSpPr>
            <p:cNvPr id="25" name="椭圆 10">
              <a:extLst>
                <a:ext uri="{FF2B5EF4-FFF2-40B4-BE49-F238E27FC236}">
                  <a16:creationId xmlns:a16="http://schemas.microsoft.com/office/drawing/2014/main" id="{A1CDC647-D413-C24D-9DD5-A9607C528497}"/>
                </a:ext>
              </a:extLst>
            </p:cNvPr>
            <p:cNvSpPr>
              <a:spLocks noChangeArrowheads="1"/>
            </p:cNvSpPr>
            <p:nvPr/>
          </p:nvSpPr>
          <p:spPr bwMode="auto">
            <a:xfrm>
              <a:off x="1011238" y="750888"/>
              <a:ext cx="179387" cy="177800"/>
            </a:xfrm>
            <a:prstGeom prst="ellipse">
              <a:avLst/>
            </a:prstGeom>
            <a:grpFill/>
            <a:ln w="25400">
              <a:solidFill>
                <a:srgbClr val="FFFFFF"/>
              </a:solidFill>
              <a:bevel/>
              <a:headEnd/>
              <a:tailEnd/>
            </a:ln>
          </p:spPr>
          <p:txBody>
            <a:bodyPr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000" dirty="0">
                <a:solidFill>
                  <a:srgbClr val="FFFFFF"/>
                </a:solidFill>
                <a:latin typeface="Calibri" panose="020F0502020204030204" pitchFamily="34" charset="0"/>
                <a:sym typeface="Calibri" panose="020F0502020204030204" pitchFamily="34" charset="0"/>
              </a:endParaRPr>
            </a:p>
          </p:txBody>
        </p:sp>
        <p:sp>
          <p:nvSpPr>
            <p:cNvPr id="29" name="椭圆形标注 11">
              <a:extLst>
                <a:ext uri="{FF2B5EF4-FFF2-40B4-BE49-F238E27FC236}">
                  <a16:creationId xmlns:a16="http://schemas.microsoft.com/office/drawing/2014/main" id="{BB85E45E-A7DF-5D44-B8AF-9E4463E2A2C2}"/>
                </a:ext>
              </a:extLst>
            </p:cNvPr>
            <p:cNvSpPr>
              <a:spLocks noChangeArrowheads="1"/>
            </p:cNvSpPr>
            <p:nvPr/>
          </p:nvSpPr>
          <p:spPr bwMode="auto">
            <a:xfrm flipH="1">
              <a:off x="52705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headEnd/>
                  <a:tailEnd/>
                </a14:hiddenLine>
              </a:ext>
            </a:extLst>
          </p:spPr>
          <p:txBody>
            <a:bodyPr lIns="0" tIns="0" rIns="0" bIns="0"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1800" b="1" dirty="0">
                  <a:solidFill>
                    <a:srgbClr val="FFFFFF"/>
                  </a:solidFill>
                  <a:latin typeface="Agency FB" panose="020B0503020202020204" pitchFamily="34" charset="0"/>
                  <a:ea typeface="微软雅黑" panose="020B0503020204020204" pitchFamily="34" charset="-122"/>
                  <a:sym typeface="Times New Roman" panose="02020603050405020304" pitchFamily="18" charset="0"/>
                </a:rPr>
                <a:t>02</a:t>
              </a:r>
              <a:endParaRPr lang="zh-CN" altLang="en-US" sz="1600" dirty="0"/>
            </a:p>
          </p:txBody>
        </p:sp>
      </p:grpSp>
      <p:grpSp>
        <p:nvGrpSpPr>
          <p:cNvPr id="30" name="组合 13">
            <a:extLst>
              <a:ext uri="{FF2B5EF4-FFF2-40B4-BE49-F238E27FC236}">
                <a16:creationId xmlns:a16="http://schemas.microsoft.com/office/drawing/2014/main" id="{E73B83C3-5F6D-9547-AF91-97784ECBC036}"/>
              </a:ext>
            </a:extLst>
          </p:cNvPr>
          <p:cNvGrpSpPr>
            <a:grpSpLocks/>
          </p:cNvGrpSpPr>
          <p:nvPr/>
        </p:nvGrpSpPr>
        <p:grpSpPr bwMode="auto">
          <a:xfrm>
            <a:off x="6561706" y="1958343"/>
            <a:ext cx="778630" cy="976139"/>
            <a:chOff x="528638" y="0"/>
            <a:chExt cx="719137" cy="928688"/>
          </a:xfrm>
          <a:solidFill>
            <a:schemeClr val="accent3"/>
          </a:solidFill>
        </p:grpSpPr>
        <p:sp>
          <p:nvSpPr>
            <p:cNvPr id="31" name="椭圆 14">
              <a:extLst>
                <a:ext uri="{FF2B5EF4-FFF2-40B4-BE49-F238E27FC236}">
                  <a16:creationId xmlns:a16="http://schemas.microsoft.com/office/drawing/2014/main" id="{4281DBAF-C65E-DB46-B19D-C18AA831EC19}"/>
                </a:ext>
              </a:extLst>
            </p:cNvPr>
            <p:cNvSpPr>
              <a:spLocks noChangeArrowheads="1"/>
            </p:cNvSpPr>
            <p:nvPr/>
          </p:nvSpPr>
          <p:spPr bwMode="auto">
            <a:xfrm>
              <a:off x="1008063" y="750888"/>
              <a:ext cx="179387" cy="177800"/>
            </a:xfrm>
            <a:prstGeom prst="ellipse">
              <a:avLst/>
            </a:prstGeom>
            <a:grpFill/>
            <a:ln w="25400">
              <a:solidFill>
                <a:srgbClr val="FFFFFF"/>
              </a:solidFill>
              <a:bevel/>
              <a:headEnd/>
              <a:tailEnd/>
            </a:ln>
          </p:spPr>
          <p:txBody>
            <a:bodyPr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000" dirty="0">
                <a:solidFill>
                  <a:srgbClr val="FFFFFF"/>
                </a:solidFill>
                <a:latin typeface="Calibri" panose="020F0502020204030204" pitchFamily="34" charset="0"/>
                <a:sym typeface="Calibri" panose="020F0502020204030204" pitchFamily="34" charset="0"/>
              </a:endParaRPr>
            </a:p>
          </p:txBody>
        </p:sp>
        <p:sp>
          <p:nvSpPr>
            <p:cNvPr id="32" name="椭圆形标注 15">
              <a:extLst>
                <a:ext uri="{FF2B5EF4-FFF2-40B4-BE49-F238E27FC236}">
                  <a16:creationId xmlns:a16="http://schemas.microsoft.com/office/drawing/2014/main" id="{E5E75D3B-A39A-BF4B-B62F-C8CE1E8B207F}"/>
                </a:ext>
              </a:extLst>
            </p:cNvPr>
            <p:cNvSpPr>
              <a:spLocks noChangeArrowheads="1"/>
            </p:cNvSpPr>
            <p:nvPr/>
          </p:nvSpPr>
          <p:spPr bwMode="auto">
            <a:xfrm flipH="1">
              <a:off x="528638" y="0"/>
              <a:ext cx="719137"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headEnd/>
                  <a:tailEnd/>
                </a14:hiddenLine>
              </a:ext>
            </a:extLst>
          </p:spPr>
          <p:txBody>
            <a:bodyPr lIns="0" tIns="0" rIns="0" bIns="0"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1800" b="1" dirty="0">
                  <a:solidFill>
                    <a:srgbClr val="FFFFFF"/>
                  </a:solidFill>
                  <a:latin typeface="Agency FB" panose="020B0503020202020204" pitchFamily="34" charset="0"/>
                  <a:ea typeface="微软雅黑" panose="020B0503020204020204" pitchFamily="34" charset="-122"/>
                  <a:sym typeface="Times New Roman" panose="02020603050405020304" pitchFamily="18" charset="0"/>
                </a:rPr>
                <a:t>03</a:t>
              </a:r>
              <a:endParaRPr lang="zh-CN" altLang="en-US" sz="1600" dirty="0"/>
            </a:p>
          </p:txBody>
        </p:sp>
      </p:grpSp>
      <p:grpSp>
        <p:nvGrpSpPr>
          <p:cNvPr id="33" name="组合 17">
            <a:extLst>
              <a:ext uri="{FF2B5EF4-FFF2-40B4-BE49-F238E27FC236}">
                <a16:creationId xmlns:a16="http://schemas.microsoft.com/office/drawing/2014/main" id="{EFE92C10-5778-6648-B9A3-AD1814A916C8}"/>
              </a:ext>
            </a:extLst>
          </p:cNvPr>
          <p:cNvGrpSpPr>
            <a:grpSpLocks/>
          </p:cNvGrpSpPr>
          <p:nvPr/>
        </p:nvGrpSpPr>
        <p:grpSpPr bwMode="auto">
          <a:xfrm>
            <a:off x="8875252" y="1958343"/>
            <a:ext cx="780349" cy="976139"/>
            <a:chOff x="533400" y="0"/>
            <a:chExt cx="720725" cy="928688"/>
          </a:xfrm>
          <a:solidFill>
            <a:srgbClr val="0070C0"/>
          </a:solidFill>
        </p:grpSpPr>
        <p:sp>
          <p:nvSpPr>
            <p:cNvPr id="34" name="椭圆 18">
              <a:extLst>
                <a:ext uri="{FF2B5EF4-FFF2-40B4-BE49-F238E27FC236}">
                  <a16:creationId xmlns:a16="http://schemas.microsoft.com/office/drawing/2014/main" id="{FAFB90DE-30CA-EF4F-A213-7F78A8D89D04}"/>
                </a:ext>
              </a:extLst>
            </p:cNvPr>
            <p:cNvSpPr>
              <a:spLocks noChangeArrowheads="1"/>
            </p:cNvSpPr>
            <p:nvPr/>
          </p:nvSpPr>
          <p:spPr bwMode="auto">
            <a:xfrm>
              <a:off x="1006475" y="750888"/>
              <a:ext cx="179387" cy="177800"/>
            </a:xfrm>
            <a:prstGeom prst="ellipse">
              <a:avLst/>
            </a:prstGeom>
            <a:grpFill/>
            <a:ln w="25400">
              <a:solidFill>
                <a:srgbClr val="FFFFFF"/>
              </a:solidFill>
              <a:bevel/>
              <a:headEnd/>
              <a:tailEnd/>
            </a:ln>
          </p:spPr>
          <p:txBody>
            <a:bodyPr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000" dirty="0">
                <a:solidFill>
                  <a:srgbClr val="FFFFFF"/>
                </a:solidFill>
                <a:latin typeface="Calibri" panose="020F0502020204030204" pitchFamily="34" charset="0"/>
                <a:sym typeface="Calibri" panose="020F0502020204030204" pitchFamily="34" charset="0"/>
              </a:endParaRPr>
            </a:p>
          </p:txBody>
        </p:sp>
        <p:sp>
          <p:nvSpPr>
            <p:cNvPr id="35" name="椭圆形标注 19">
              <a:extLst>
                <a:ext uri="{FF2B5EF4-FFF2-40B4-BE49-F238E27FC236}">
                  <a16:creationId xmlns:a16="http://schemas.microsoft.com/office/drawing/2014/main" id="{67DD7365-308D-8149-9332-9FF06D25F1CC}"/>
                </a:ext>
              </a:extLst>
            </p:cNvPr>
            <p:cNvSpPr>
              <a:spLocks noChangeArrowheads="1"/>
            </p:cNvSpPr>
            <p:nvPr/>
          </p:nvSpPr>
          <p:spPr bwMode="auto">
            <a:xfrm flipH="1">
              <a:off x="53340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headEnd/>
                  <a:tailEnd/>
                </a14:hiddenLine>
              </a:ext>
            </a:extLst>
          </p:spPr>
          <p:txBody>
            <a:bodyPr lIns="0" tIns="0" rIns="0" bIns="0" anchor="ctr"/>
            <a:lstStyle>
              <a:lvl1pPr eaLnBrk="0" hangingPunct="0">
                <a:defRPr sz="2100">
                  <a:solidFill>
                    <a:schemeClr val="tx1"/>
                  </a:solidFill>
                  <a:latin typeface="Arial" panose="020B0604020202020204" pitchFamily="34" charset="0"/>
                  <a:ea typeface="宋体" panose="02010600030101010101" pitchFamily="2" charset="-122"/>
                </a:defRPr>
              </a:lvl1pPr>
              <a:lvl2pPr marL="742950" indent="-285750" eaLnBrk="0" hangingPunct="0">
                <a:defRPr sz="2100">
                  <a:solidFill>
                    <a:schemeClr val="tx1"/>
                  </a:solidFill>
                  <a:latin typeface="Arial" panose="020B0604020202020204" pitchFamily="34" charset="0"/>
                  <a:ea typeface="宋体" panose="02010600030101010101" pitchFamily="2" charset="-122"/>
                </a:defRPr>
              </a:lvl2pPr>
              <a:lvl3pPr marL="1143000" indent="-228600" eaLnBrk="0" hangingPunct="0">
                <a:defRPr sz="2100">
                  <a:solidFill>
                    <a:schemeClr val="tx1"/>
                  </a:solidFill>
                  <a:latin typeface="Arial" panose="020B0604020202020204" pitchFamily="34" charset="0"/>
                  <a:ea typeface="宋体" panose="02010600030101010101" pitchFamily="2" charset="-122"/>
                </a:defRPr>
              </a:lvl3pPr>
              <a:lvl4pPr marL="1600200" indent="-228600" eaLnBrk="0" hangingPunct="0">
                <a:defRPr sz="2100">
                  <a:solidFill>
                    <a:schemeClr val="tx1"/>
                  </a:solidFill>
                  <a:latin typeface="Arial" panose="020B0604020202020204" pitchFamily="34" charset="0"/>
                  <a:ea typeface="宋体" panose="02010600030101010101" pitchFamily="2" charset="-122"/>
                </a:defRPr>
              </a:lvl4pPr>
              <a:lvl5pPr marL="2057400" indent="-228600" eaLnBrk="0" hangingPunct="0">
                <a:defRPr sz="2100">
                  <a:solidFill>
                    <a:schemeClr val="tx1"/>
                  </a:solidFill>
                  <a:latin typeface="Arial" panose="020B0604020202020204" pitchFamily="34" charset="0"/>
                  <a:ea typeface="宋体" panose="02010600030101010101" pitchFamily="2" charset="-122"/>
                </a:defRPr>
              </a:lvl5pPr>
              <a:lvl6pPr marL="25146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6pPr>
              <a:lvl7pPr marL="29718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7pPr>
              <a:lvl8pPr marL="34290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8pPr>
              <a:lvl9pPr marL="3886200" indent="-228600" defTabSz="1089025" eaLnBrk="0" fontAlgn="base" hangingPunct="0">
                <a:spcBef>
                  <a:spcPct val="0"/>
                </a:spcBef>
                <a:spcAft>
                  <a:spcPct val="0"/>
                </a:spcAft>
                <a:buFont typeface="Arial" panose="020B0604020202020204" pitchFamily="34" charset="0"/>
                <a:defRPr sz="2100">
                  <a:solidFill>
                    <a:schemeClr val="tx1"/>
                  </a:solidFill>
                  <a:latin typeface="Arial" panose="020B0604020202020204" pitchFamily="34" charset="0"/>
                  <a:ea typeface="宋体" panose="02010600030101010101" pitchFamily="2" charset="-122"/>
                </a:defRPr>
              </a:lvl9pPr>
            </a:lstStyle>
            <a:p>
              <a:pPr algn="ctr" eaLnBrk="1" hangingPunct="1"/>
              <a:r>
                <a:rPr lang="en-US" altLang="zh-CN" sz="1800" b="1" dirty="0">
                  <a:solidFill>
                    <a:srgbClr val="FFFFFF"/>
                  </a:solidFill>
                  <a:latin typeface="Agency FB" panose="020B0503020202020204" pitchFamily="34" charset="0"/>
                  <a:ea typeface="微软雅黑" panose="020B0503020204020204" pitchFamily="34" charset="-122"/>
                  <a:sym typeface="Times New Roman" panose="02020603050405020304" pitchFamily="18" charset="0"/>
                </a:rPr>
                <a:t>04</a:t>
              </a:r>
              <a:endParaRPr lang="zh-CN" altLang="en-US" sz="1600" dirty="0"/>
            </a:p>
          </p:txBody>
        </p:sp>
      </p:grpSp>
      <p:grpSp>
        <p:nvGrpSpPr>
          <p:cNvPr id="36" name="组合 35">
            <a:extLst>
              <a:ext uri="{FF2B5EF4-FFF2-40B4-BE49-F238E27FC236}">
                <a16:creationId xmlns:a16="http://schemas.microsoft.com/office/drawing/2014/main" id="{CC678EE1-98F4-B748-B4C4-B861C3B003EC}"/>
              </a:ext>
            </a:extLst>
          </p:cNvPr>
          <p:cNvGrpSpPr/>
          <p:nvPr/>
        </p:nvGrpSpPr>
        <p:grpSpPr>
          <a:xfrm>
            <a:off x="1776000" y="3031775"/>
            <a:ext cx="1584000" cy="845616"/>
            <a:chOff x="1920000" y="2931701"/>
            <a:chExt cx="1584000" cy="845616"/>
          </a:xfrm>
        </p:grpSpPr>
        <p:sp>
          <p:nvSpPr>
            <p:cNvPr id="37" name="矩形: 圆角 5">
              <a:extLst>
                <a:ext uri="{FF2B5EF4-FFF2-40B4-BE49-F238E27FC236}">
                  <a16:creationId xmlns:a16="http://schemas.microsoft.com/office/drawing/2014/main" id="{0E6C0032-6E69-4548-B14E-A4A80E38045F}"/>
                </a:ext>
              </a:extLst>
            </p:cNvPr>
            <p:cNvSpPr/>
            <p:nvPr/>
          </p:nvSpPr>
          <p:spPr>
            <a:xfrm>
              <a:off x="1920000" y="3141000"/>
              <a:ext cx="1584000" cy="636317"/>
            </a:xfrm>
            <a:prstGeom prst="round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38" name="等腰三角形 10">
              <a:extLst>
                <a:ext uri="{FF2B5EF4-FFF2-40B4-BE49-F238E27FC236}">
                  <a16:creationId xmlns:a16="http://schemas.microsoft.com/office/drawing/2014/main" id="{0A741037-7D4A-7B47-8D18-7A4EB55332DE}"/>
                </a:ext>
              </a:extLst>
            </p:cNvPr>
            <p:cNvSpPr/>
            <p:nvPr/>
          </p:nvSpPr>
          <p:spPr>
            <a:xfrm rot="738184">
              <a:off x="2526699" y="2931701"/>
              <a:ext cx="321317" cy="322771"/>
            </a:xfrm>
            <a:prstGeom prst="triangl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nvGrpSpPr>
          <p:cNvPr id="39" name="组合 38">
            <a:extLst>
              <a:ext uri="{FF2B5EF4-FFF2-40B4-BE49-F238E27FC236}">
                <a16:creationId xmlns:a16="http://schemas.microsoft.com/office/drawing/2014/main" id="{54960AF9-2675-0F42-8FE3-CEF807709C1E}"/>
              </a:ext>
            </a:extLst>
          </p:cNvPr>
          <p:cNvGrpSpPr/>
          <p:nvPr/>
        </p:nvGrpSpPr>
        <p:grpSpPr>
          <a:xfrm>
            <a:off x="4082670" y="3031775"/>
            <a:ext cx="1584000" cy="845616"/>
            <a:chOff x="1920000" y="2931701"/>
            <a:chExt cx="1584000" cy="845616"/>
          </a:xfrm>
          <a:solidFill>
            <a:srgbClr val="F67D22"/>
          </a:solidFill>
        </p:grpSpPr>
        <p:sp>
          <p:nvSpPr>
            <p:cNvPr id="40" name="矩形: 圆角 58">
              <a:extLst>
                <a:ext uri="{FF2B5EF4-FFF2-40B4-BE49-F238E27FC236}">
                  <a16:creationId xmlns:a16="http://schemas.microsoft.com/office/drawing/2014/main" id="{04801B3C-5ABF-514B-8DF7-81834C87BDC8}"/>
                </a:ext>
              </a:extLst>
            </p:cNvPr>
            <p:cNvSpPr/>
            <p:nvPr/>
          </p:nvSpPr>
          <p:spPr>
            <a:xfrm>
              <a:off x="1920000" y="3141000"/>
              <a:ext cx="1584000" cy="636317"/>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41" name="等腰三角形 59">
              <a:extLst>
                <a:ext uri="{FF2B5EF4-FFF2-40B4-BE49-F238E27FC236}">
                  <a16:creationId xmlns:a16="http://schemas.microsoft.com/office/drawing/2014/main" id="{5D5FA530-674C-3D41-AA29-04030BD5D1AC}"/>
                </a:ext>
              </a:extLst>
            </p:cNvPr>
            <p:cNvSpPr/>
            <p:nvPr/>
          </p:nvSpPr>
          <p:spPr>
            <a:xfrm rot="738184">
              <a:off x="2526699" y="2931701"/>
              <a:ext cx="321317" cy="322771"/>
            </a:xfrm>
            <a:prstGeom prst="triangl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nvGrpSpPr>
          <p:cNvPr id="42" name="组合 41">
            <a:extLst>
              <a:ext uri="{FF2B5EF4-FFF2-40B4-BE49-F238E27FC236}">
                <a16:creationId xmlns:a16="http://schemas.microsoft.com/office/drawing/2014/main" id="{67A9CBA0-8B4C-4F44-9E25-AE6F62296090}"/>
              </a:ext>
            </a:extLst>
          </p:cNvPr>
          <p:cNvGrpSpPr/>
          <p:nvPr/>
        </p:nvGrpSpPr>
        <p:grpSpPr>
          <a:xfrm>
            <a:off x="6385906" y="3033808"/>
            <a:ext cx="1584000" cy="845616"/>
            <a:chOff x="1920000" y="2931701"/>
            <a:chExt cx="1584000" cy="845616"/>
          </a:xfrm>
          <a:solidFill>
            <a:srgbClr val="FDCB34"/>
          </a:solidFill>
        </p:grpSpPr>
        <p:sp>
          <p:nvSpPr>
            <p:cNvPr id="43" name="矩形: 圆角 61">
              <a:extLst>
                <a:ext uri="{FF2B5EF4-FFF2-40B4-BE49-F238E27FC236}">
                  <a16:creationId xmlns:a16="http://schemas.microsoft.com/office/drawing/2014/main" id="{80CAEDCB-DD5C-0246-BF86-0D2A74386100}"/>
                </a:ext>
              </a:extLst>
            </p:cNvPr>
            <p:cNvSpPr/>
            <p:nvPr/>
          </p:nvSpPr>
          <p:spPr>
            <a:xfrm>
              <a:off x="1920000" y="3141000"/>
              <a:ext cx="1584000" cy="636317"/>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44" name="等腰三角形 62">
              <a:extLst>
                <a:ext uri="{FF2B5EF4-FFF2-40B4-BE49-F238E27FC236}">
                  <a16:creationId xmlns:a16="http://schemas.microsoft.com/office/drawing/2014/main" id="{6ECC4817-5FCE-0642-96BF-3ED0AE76EFFB}"/>
                </a:ext>
              </a:extLst>
            </p:cNvPr>
            <p:cNvSpPr/>
            <p:nvPr/>
          </p:nvSpPr>
          <p:spPr>
            <a:xfrm rot="738184">
              <a:off x="2526699" y="2931701"/>
              <a:ext cx="321317" cy="322771"/>
            </a:xfrm>
            <a:prstGeom prst="triangl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nvGrpSpPr>
          <p:cNvPr id="45" name="组合 44">
            <a:extLst>
              <a:ext uri="{FF2B5EF4-FFF2-40B4-BE49-F238E27FC236}">
                <a16:creationId xmlns:a16="http://schemas.microsoft.com/office/drawing/2014/main" id="{E6D3875B-E841-7B44-AABD-635B5A6D11FA}"/>
              </a:ext>
            </a:extLst>
          </p:cNvPr>
          <p:cNvGrpSpPr/>
          <p:nvPr/>
        </p:nvGrpSpPr>
        <p:grpSpPr>
          <a:xfrm>
            <a:off x="8692576" y="3001720"/>
            <a:ext cx="1584000" cy="845616"/>
            <a:chOff x="1920000" y="2931701"/>
            <a:chExt cx="1584000" cy="845616"/>
          </a:xfrm>
          <a:solidFill>
            <a:srgbClr val="0070C0"/>
          </a:solidFill>
        </p:grpSpPr>
        <p:sp>
          <p:nvSpPr>
            <p:cNvPr id="46" name="矩形: 圆角 64">
              <a:extLst>
                <a:ext uri="{FF2B5EF4-FFF2-40B4-BE49-F238E27FC236}">
                  <a16:creationId xmlns:a16="http://schemas.microsoft.com/office/drawing/2014/main" id="{4E9C0C95-69EC-3D40-A62A-638F38D5AE17}"/>
                </a:ext>
              </a:extLst>
            </p:cNvPr>
            <p:cNvSpPr/>
            <p:nvPr/>
          </p:nvSpPr>
          <p:spPr>
            <a:xfrm>
              <a:off x="1920000" y="3141000"/>
              <a:ext cx="1584000" cy="636317"/>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47" name="等腰三角形 65">
              <a:extLst>
                <a:ext uri="{FF2B5EF4-FFF2-40B4-BE49-F238E27FC236}">
                  <a16:creationId xmlns:a16="http://schemas.microsoft.com/office/drawing/2014/main" id="{58901419-9716-C945-850F-A75AEB635FB9}"/>
                </a:ext>
              </a:extLst>
            </p:cNvPr>
            <p:cNvSpPr/>
            <p:nvPr/>
          </p:nvSpPr>
          <p:spPr>
            <a:xfrm rot="738184">
              <a:off x="2526699" y="2931701"/>
              <a:ext cx="321317" cy="322771"/>
            </a:xfrm>
            <a:prstGeom prst="triangl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sp>
        <p:nvSpPr>
          <p:cNvPr id="48" name="îṣļïḑê">
            <a:extLst>
              <a:ext uri="{FF2B5EF4-FFF2-40B4-BE49-F238E27FC236}">
                <a16:creationId xmlns:a16="http://schemas.microsoft.com/office/drawing/2014/main" id="{9B7E46E8-9D9E-484C-BE72-C24FD77F8CF2}"/>
              </a:ext>
            </a:extLst>
          </p:cNvPr>
          <p:cNvSpPr txBox="1"/>
          <p:nvPr/>
        </p:nvSpPr>
        <p:spPr>
          <a:xfrm>
            <a:off x="2081908" y="3344796"/>
            <a:ext cx="882001" cy="471820"/>
          </a:xfrm>
          <a:prstGeom prst="rect">
            <a:avLst/>
          </a:prstGeom>
          <a:noFill/>
        </p:spPr>
        <p:txBody>
          <a:bodyPr wrap="none" rtlCol="0" anchor="ctr">
            <a:normAutofit/>
          </a:bodyPr>
          <a:lstStyle/>
          <a:p>
            <a:pPr algn="ctr"/>
            <a:r>
              <a:rPr lang="zh-CN" altLang="en-US" sz="1600" b="1" dirty="0">
                <a:solidFill>
                  <a:schemeClr val="bg1"/>
                </a:solidFill>
                <a:latin typeface="+mj-ea"/>
                <a:ea typeface="+mj-ea"/>
              </a:rPr>
              <a:t>报名</a:t>
            </a:r>
          </a:p>
        </p:txBody>
      </p:sp>
      <p:sp>
        <p:nvSpPr>
          <p:cNvPr id="49" name="îṣļïḑê">
            <a:extLst>
              <a:ext uri="{FF2B5EF4-FFF2-40B4-BE49-F238E27FC236}">
                <a16:creationId xmlns:a16="http://schemas.microsoft.com/office/drawing/2014/main" id="{91338657-0E11-2A40-8A2C-0DED66437C05}"/>
              </a:ext>
            </a:extLst>
          </p:cNvPr>
          <p:cNvSpPr txBox="1"/>
          <p:nvPr/>
        </p:nvSpPr>
        <p:spPr>
          <a:xfrm>
            <a:off x="4114280" y="3344796"/>
            <a:ext cx="1552650" cy="471820"/>
          </a:xfrm>
          <a:prstGeom prst="rect">
            <a:avLst/>
          </a:prstGeom>
          <a:noFill/>
        </p:spPr>
        <p:txBody>
          <a:bodyPr wrap="none" rtlCol="0" anchor="ctr">
            <a:normAutofit/>
          </a:bodyPr>
          <a:lstStyle/>
          <a:p>
            <a:pPr algn="ctr"/>
            <a:r>
              <a:rPr lang="zh-CN" altLang="en-US" sz="1600" b="1" dirty="0">
                <a:solidFill>
                  <a:schemeClr val="bg1"/>
                </a:solidFill>
                <a:latin typeface="+mj-ea"/>
                <a:ea typeface="+mj-ea"/>
              </a:rPr>
              <a:t>初赛答题</a:t>
            </a:r>
          </a:p>
        </p:txBody>
      </p:sp>
      <p:sp>
        <p:nvSpPr>
          <p:cNvPr id="50" name="îṣļïḑê">
            <a:extLst>
              <a:ext uri="{FF2B5EF4-FFF2-40B4-BE49-F238E27FC236}">
                <a16:creationId xmlns:a16="http://schemas.microsoft.com/office/drawing/2014/main" id="{08DBB00A-A681-9B46-9382-4AF84F5F4212}"/>
              </a:ext>
            </a:extLst>
          </p:cNvPr>
          <p:cNvSpPr txBox="1"/>
          <p:nvPr/>
        </p:nvSpPr>
        <p:spPr>
          <a:xfrm>
            <a:off x="6434657" y="3344796"/>
            <a:ext cx="1512885" cy="471820"/>
          </a:xfrm>
          <a:prstGeom prst="rect">
            <a:avLst/>
          </a:prstGeom>
          <a:noFill/>
        </p:spPr>
        <p:txBody>
          <a:bodyPr wrap="none" rtlCol="0" anchor="ctr">
            <a:normAutofit/>
          </a:bodyPr>
          <a:lstStyle/>
          <a:p>
            <a:pPr algn="ctr"/>
            <a:r>
              <a:rPr lang="zh-CN" altLang="en-US" sz="1600" b="1" dirty="0">
                <a:solidFill>
                  <a:schemeClr val="bg1"/>
                </a:solidFill>
                <a:latin typeface="+mj-ea"/>
                <a:ea typeface="+mj-ea"/>
              </a:rPr>
              <a:t>晋级</a:t>
            </a:r>
          </a:p>
        </p:txBody>
      </p:sp>
      <p:sp>
        <p:nvSpPr>
          <p:cNvPr id="51" name="îṣļïḑê">
            <a:extLst>
              <a:ext uri="{FF2B5EF4-FFF2-40B4-BE49-F238E27FC236}">
                <a16:creationId xmlns:a16="http://schemas.microsoft.com/office/drawing/2014/main" id="{36F9216E-FA91-474A-8CFA-9E301B4B3883}"/>
              </a:ext>
            </a:extLst>
          </p:cNvPr>
          <p:cNvSpPr txBox="1"/>
          <p:nvPr/>
        </p:nvSpPr>
        <p:spPr>
          <a:xfrm>
            <a:off x="8720117" y="3344796"/>
            <a:ext cx="1512885" cy="471820"/>
          </a:xfrm>
          <a:prstGeom prst="rect">
            <a:avLst/>
          </a:prstGeom>
          <a:noFill/>
        </p:spPr>
        <p:txBody>
          <a:bodyPr wrap="none" rtlCol="0" anchor="ctr">
            <a:normAutofit/>
          </a:bodyPr>
          <a:lstStyle/>
          <a:p>
            <a:pPr algn="ctr"/>
            <a:r>
              <a:rPr lang="zh-CN" altLang="en-US" sz="1600" b="1" dirty="0">
                <a:solidFill>
                  <a:schemeClr val="bg1"/>
                </a:solidFill>
                <a:latin typeface="+mj-ea"/>
                <a:ea typeface="+mj-ea"/>
              </a:rPr>
              <a:t>决赛答题</a:t>
            </a:r>
          </a:p>
        </p:txBody>
      </p:sp>
      <p:sp>
        <p:nvSpPr>
          <p:cNvPr id="52" name="ísḷîḋê">
            <a:extLst>
              <a:ext uri="{FF2B5EF4-FFF2-40B4-BE49-F238E27FC236}">
                <a16:creationId xmlns:a16="http://schemas.microsoft.com/office/drawing/2014/main" id="{E22D34E5-EBF7-6243-AFB1-0D6C305822D5}"/>
              </a:ext>
            </a:extLst>
          </p:cNvPr>
          <p:cNvSpPr txBox="1"/>
          <p:nvPr/>
        </p:nvSpPr>
        <p:spPr>
          <a:xfrm>
            <a:off x="1674209" y="3961834"/>
            <a:ext cx="1922779" cy="763166"/>
          </a:xfrm>
          <a:prstGeom prst="rect">
            <a:avLst/>
          </a:prstGeom>
          <a:noFill/>
        </p:spPr>
        <p:txBody>
          <a:bodyPr wrap="square" lIns="90000" tIns="46800" rIns="90000" bIns="46800" rtlCol="0">
            <a:normAutofit/>
          </a:bodyPr>
          <a:lstStyle/>
          <a:p>
            <a:pPr lvl="0" algn="ctr" defTabSz="914377">
              <a:lnSpc>
                <a:spcPct val="160000"/>
              </a:lnSpc>
              <a:defRPr/>
            </a:pPr>
            <a:r>
              <a:rPr lang="en-US" altLang="zh-CN" sz="2000" kern="0" dirty="0">
                <a:latin typeface="+mj-ea"/>
                <a:ea typeface="+mj-ea"/>
              </a:rPr>
              <a:t>4549</a:t>
            </a:r>
            <a:r>
              <a:rPr lang="zh-CN" altLang="en-US" sz="2000" kern="0" dirty="0">
                <a:latin typeface="+mj-ea"/>
                <a:ea typeface="+mj-ea"/>
              </a:rPr>
              <a:t>人</a:t>
            </a:r>
            <a:endParaRPr lang="en-US" altLang="zh-CN" sz="2000" kern="0" dirty="0">
              <a:latin typeface="+mj-ea"/>
              <a:ea typeface="+mj-ea"/>
            </a:endParaRPr>
          </a:p>
        </p:txBody>
      </p:sp>
      <p:sp>
        <p:nvSpPr>
          <p:cNvPr id="53" name="ísḷîḋê">
            <a:extLst>
              <a:ext uri="{FF2B5EF4-FFF2-40B4-BE49-F238E27FC236}">
                <a16:creationId xmlns:a16="http://schemas.microsoft.com/office/drawing/2014/main" id="{D3DA843C-AFCD-F442-8226-3EDA088D4706}"/>
              </a:ext>
            </a:extLst>
          </p:cNvPr>
          <p:cNvSpPr txBox="1"/>
          <p:nvPr/>
        </p:nvSpPr>
        <p:spPr>
          <a:xfrm>
            <a:off x="4080000" y="3961834"/>
            <a:ext cx="1584001" cy="763166"/>
          </a:xfrm>
          <a:prstGeom prst="rect">
            <a:avLst/>
          </a:prstGeom>
          <a:noFill/>
        </p:spPr>
        <p:txBody>
          <a:bodyPr wrap="square" lIns="90000" tIns="46800" rIns="90000" bIns="46800" rtlCol="0">
            <a:normAutofit/>
          </a:bodyPr>
          <a:lstStyle/>
          <a:p>
            <a:pPr lvl="0" algn="ctr" defTabSz="914377">
              <a:lnSpc>
                <a:spcPct val="160000"/>
              </a:lnSpc>
              <a:defRPr/>
            </a:pPr>
            <a:r>
              <a:rPr lang="en-US" altLang="zh-CN" sz="2000" kern="0" dirty="0">
                <a:latin typeface="+mj-ea"/>
                <a:ea typeface="+mj-ea"/>
              </a:rPr>
              <a:t>2888</a:t>
            </a:r>
            <a:r>
              <a:rPr lang="zh-CN" altLang="en-US" sz="2000" kern="0" dirty="0">
                <a:latin typeface="+mj-ea"/>
                <a:ea typeface="+mj-ea"/>
              </a:rPr>
              <a:t>人</a:t>
            </a:r>
            <a:endParaRPr lang="en-US" altLang="zh-CN" sz="2000" kern="0" dirty="0">
              <a:latin typeface="+mj-ea"/>
              <a:ea typeface="+mj-ea"/>
            </a:endParaRPr>
          </a:p>
        </p:txBody>
      </p:sp>
      <p:sp>
        <p:nvSpPr>
          <p:cNvPr id="54" name="ísḷîḋê">
            <a:extLst>
              <a:ext uri="{FF2B5EF4-FFF2-40B4-BE49-F238E27FC236}">
                <a16:creationId xmlns:a16="http://schemas.microsoft.com/office/drawing/2014/main" id="{A2706295-F608-6C4D-8EFB-A0BC64D6281E}"/>
              </a:ext>
            </a:extLst>
          </p:cNvPr>
          <p:cNvSpPr txBox="1"/>
          <p:nvPr/>
        </p:nvSpPr>
        <p:spPr>
          <a:xfrm>
            <a:off x="6456000" y="3961834"/>
            <a:ext cx="1523054" cy="763166"/>
          </a:xfrm>
          <a:prstGeom prst="rect">
            <a:avLst/>
          </a:prstGeom>
          <a:noFill/>
        </p:spPr>
        <p:txBody>
          <a:bodyPr wrap="square" lIns="90000" tIns="46800" rIns="90000" bIns="46800" rtlCol="0">
            <a:normAutofit/>
          </a:bodyPr>
          <a:lstStyle/>
          <a:p>
            <a:pPr lvl="0" algn="ctr" defTabSz="914377">
              <a:lnSpc>
                <a:spcPct val="160000"/>
              </a:lnSpc>
              <a:defRPr/>
            </a:pPr>
            <a:r>
              <a:rPr lang="en-US" altLang="zh-CN" sz="2000" kern="0" dirty="0">
                <a:latin typeface="+mj-ea"/>
                <a:ea typeface="+mj-ea"/>
              </a:rPr>
              <a:t>1314</a:t>
            </a:r>
            <a:r>
              <a:rPr lang="zh-CN" altLang="en-US" sz="2000" kern="0" dirty="0">
                <a:latin typeface="+mj-ea"/>
                <a:ea typeface="+mj-ea"/>
              </a:rPr>
              <a:t>人</a:t>
            </a:r>
            <a:endParaRPr lang="en-US" altLang="zh-CN" sz="2000" kern="0" dirty="0">
              <a:latin typeface="+mj-ea"/>
              <a:ea typeface="+mj-ea"/>
            </a:endParaRPr>
          </a:p>
        </p:txBody>
      </p:sp>
      <p:sp>
        <p:nvSpPr>
          <p:cNvPr id="55" name="ísḷîḋê">
            <a:extLst>
              <a:ext uri="{FF2B5EF4-FFF2-40B4-BE49-F238E27FC236}">
                <a16:creationId xmlns:a16="http://schemas.microsoft.com/office/drawing/2014/main" id="{39271B07-9272-B649-8DA7-C5E36F28596E}"/>
              </a:ext>
            </a:extLst>
          </p:cNvPr>
          <p:cNvSpPr txBox="1"/>
          <p:nvPr/>
        </p:nvSpPr>
        <p:spPr>
          <a:xfrm>
            <a:off x="8760000" y="3961834"/>
            <a:ext cx="1542424" cy="763166"/>
          </a:xfrm>
          <a:prstGeom prst="rect">
            <a:avLst/>
          </a:prstGeom>
          <a:noFill/>
        </p:spPr>
        <p:txBody>
          <a:bodyPr wrap="square" lIns="90000" tIns="46800" rIns="90000" bIns="46800" rtlCol="0">
            <a:normAutofit/>
          </a:bodyPr>
          <a:lstStyle/>
          <a:p>
            <a:pPr lvl="0" algn="ctr" defTabSz="914377">
              <a:lnSpc>
                <a:spcPct val="160000"/>
              </a:lnSpc>
              <a:defRPr/>
            </a:pPr>
            <a:r>
              <a:rPr lang="en-US" altLang="zh-CN" sz="2000" kern="0" dirty="0">
                <a:latin typeface="+mj-ea"/>
                <a:ea typeface="+mj-ea"/>
              </a:rPr>
              <a:t>1045</a:t>
            </a:r>
            <a:r>
              <a:rPr lang="zh-CN" altLang="en-US" sz="2000" kern="0" dirty="0">
                <a:latin typeface="+mj-ea"/>
                <a:ea typeface="+mj-ea"/>
              </a:rPr>
              <a:t>人</a:t>
            </a:r>
            <a:endParaRPr lang="en-US" altLang="zh-CN" sz="2000" kern="0" dirty="0">
              <a:latin typeface="+mj-ea"/>
              <a:ea typeface="+mj-ea"/>
            </a:endParaRPr>
          </a:p>
        </p:txBody>
      </p:sp>
      <p:pic>
        <p:nvPicPr>
          <p:cNvPr id="56" name="图片 55" descr="图片包含 文本&#10;&#10;描述已自动生成">
            <a:extLst>
              <a:ext uri="{FF2B5EF4-FFF2-40B4-BE49-F238E27FC236}">
                <a16:creationId xmlns:a16="http://schemas.microsoft.com/office/drawing/2014/main" id="{521E195A-A96E-DF46-B344-FCD8E27A1A8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542" t="13513" r="1385" b="63499"/>
          <a:stretch/>
        </p:blipFill>
        <p:spPr>
          <a:xfrm>
            <a:off x="1056000" y="5218106"/>
            <a:ext cx="1907909" cy="932438"/>
          </a:xfrm>
          <a:prstGeom prst="rect">
            <a:avLst/>
          </a:prstGeom>
          <a:ln>
            <a:noFill/>
          </a:ln>
          <a:effectLst>
            <a:softEdge rad="112500"/>
          </a:effectLst>
        </p:spPr>
      </p:pic>
      <p:sp>
        <p:nvSpPr>
          <p:cNvPr id="57" name="矩形: 圆角 6">
            <a:extLst>
              <a:ext uri="{FF2B5EF4-FFF2-40B4-BE49-F238E27FC236}">
                <a16:creationId xmlns:a16="http://schemas.microsoft.com/office/drawing/2014/main" id="{6F2C2993-057E-A348-AB1D-FD79D66ADE78}"/>
              </a:ext>
            </a:extLst>
          </p:cNvPr>
          <p:cNvSpPr/>
          <p:nvPr/>
        </p:nvSpPr>
        <p:spPr>
          <a:xfrm>
            <a:off x="984000" y="4941000"/>
            <a:ext cx="10152000" cy="1429106"/>
          </a:xfrm>
          <a:prstGeom prst="roundRect">
            <a:avLst>
              <a:gd name="adj" fmla="val 12828"/>
            </a:avLst>
          </a:prstGeom>
          <a:noFill/>
          <a:ln>
            <a:solidFill>
              <a:srgbClr val="00A1D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58" name="文本框 57">
            <a:extLst>
              <a:ext uri="{FF2B5EF4-FFF2-40B4-BE49-F238E27FC236}">
                <a16:creationId xmlns:a16="http://schemas.microsoft.com/office/drawing/2014/main" id="{CBB540DF-D40B-9D44-A4B9-73947D699CF3}"/>
              </a:ext>
            </a:extLst>
          </p:cNvPr>
          <p:cNvSpPr txBox="1"/>
          <p:nvPr/>
        </p:nvSpPr>
        <p:spPr>
          <a:xfrm>
            <a:off x="3072000" y="5290106"/>
            <a:ext cx="7921799" cy="400110"/>
          </a:xfrm>
          <a:prstGeom prst="rect">
            <a:avLst/>
          </a:prstGeom>
          <a:noFill/>
        </p:spPr>
        <p:txBody>
          <a:bodyPr wrap="square">
            <a:spAutoFit/>
          </a:bodyPr>
          <a:lstStyle/>
          <a:p>
            <a:r>
              <a:rPr lang="zh-CN" altLang="en-US" sz="2000" dirty="0">
                <a:latin typeface="+mj-ea"/>
                <a:ea typeface="+mj-ea"/>
              </a:rPr>
              <a:t>参赛院校共</a:t>
            </a:r>
            <a:r>
              <a:rPr lang="en-US" altLang="zh-CN" sz="2000" b="1" dirty="0">
                <a:latin typeface="+mj-ea"/>
                <a:ea typeface="+mj-ea"/>
              </a:rPr>
              <a:t>368</a:t>
            </a:r>
            <a:r>
              <a:rPr lang="zh-CN" altLang="en-US" sz="2000" dirty="0">
                <a:latin typeface="+mj-ea"/>
                <a:ea typeface="+mj-ea"/>
              </a:rPr>
              <a:t>所，其中参赛人数超过</a:t>
            </a:r>
            <a:r>
              <a:rPr lang="en-US" altLang="zh-CN" sz="2000" dirty="0">
                <a:latin typeface="+mj-ea"/>
                <a:ea typeface="+mj-ea"/>
              </a:rPr>
              <a:t>100</a:t>
            </a:r>
            <a:r>
              <a:rPr lang="zh-CN" altLang="en-US" sz="2000" dirty="0">
                <a:latin typeface="+mj-ea"/>
                <a:ea typeface="+mj-ea"/>
              </a:rPr>
              <a:t>人的学校共</a:t>
            </a:r>
            <a:r>
              <a:rPr lang="en-US" altLang="zh-CN" sz="2000" dirty="0">
                <a:latin typeface="+mj-ea"/>
                <a:ea typeface="+mj-ea"/>
              </a:rPr>
              <a:t>10</a:t>
            </a:r>
            <a:r>
              <a:rPr lang="zh-CN" altLang="en-US" sz="2000" dirty="0">
                <a:latin typeface="+mj-ea"/>
                <a:ea typeface="+mj-ea"/>
              </a:rPr>
              <a:t>所。</a:t>
            </a:r>
            <a:endParaRPr lang="en-US" altLang="zh-CN" sz="2000" dirty="0">
              <a:latin typeface="+mj-ea"/>
              <a:ea typeface="+mj-ea"/>
            </a:endParaRPr>
          </a:p>
        </p:txBody>
      </p:sp>
      <p:sp>
        <p:nvSpPr>
          <p:cNvPr id="59" name="文本框 58">
            <a:extLst>
              <a:ext uri="{FF2B5EF4-FFF2-40B4-BE49-F238E27FC236}">
                <a16:creationId xmlns:a16="http://schemas.microsoft.com/office/drawing/2014/main" id="{93F1AB9A-0EC6-7445-B89F-1996134746F4}"/>
              </a:ext>
            </a:extLst>
          </p:cNvPr>
          <p:cNvSpPr txBox="1"/>
          <p:nvPr/>
        </p:nvSpPr>
        <p:spPr>
          <a:xfrm>
            <a:off x="3072000" y="5794106"/>
            <a:ext cx="3538148" cy="400110"/>
          </a:xfrm>
          <a:prstGeom prst="rect">
            <a:avLst/>
          </a:prstGeom>
          <a:noFill/>
        </p:spPr>
        <p:txBody>
          <a:bodyPr wrap="none" rtlCol="0">
            <a:spAutoFit/>
          </a:bodyPr>
          <a:lstStyle/>
          <a:p>
            <a:r>
              <a:rPr lang="zh-CN" altLang="en-US" sz="2000" dirty="0">
                <a:latin typeface="+mj-ea"/>
                <a:ea typeface="+mj-ea"/>
              </a:rPr>
              <a:t>赛前直播培训观看人数</a:t>
            </a:r>
            <a:r>
              <a:rPr lang="en-US" altLang="zh-CN" sz="2000" b="1" dirty="0">
                <a:latin typeface="+mj-ea"/>
                <a:ea typeface="+mj-ea"/>
              </a:rPr>
              <a:t>3603</a:t>
            </a:r>
            <a:r>
              <a:rPr lang="zh-CN" altLang="en-US" sz="2000" dirty="0">
                <a:latin typeface="+mj-ea"/>
                <a:ea typeface="+mj-ea"/>
              </a:rPr>
              <a:t>人</a:t>
            </a:r>
          </a:p>
        </p:txBody>
      </p:sp>
    </p:spTree>
    <p:extLst>
      <p:ext uri="{BB962C8B-B14F-4D97-AF65-F5344CB8AC3E}">
        <p14:creationId xmlns:p14="http://schemas.microsoft.com/office/powerpoint/2010/main" val="437187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PA-矩形 3">
            <a:extLst>
              <a:ext uri="{FF2B5EF4-FFF2-40B4-BE49-F238E27FC236}">
                <a16:creationId xmlns:a16="http://schemas.microsoft.com/office/drawing/2014/main" id="{122A1C7B-AB6F-8A47-A41E-1EA341A45D7B}"/>
              </a:ext>
            </a:extLst>
          </p:cNvPr>
          <p:cNvSpPr/>
          <p:nvPr>
            <p:custDataLst>
              <p:tags r:id="rId1"/>
            </p:custDataLst>
          </p:nvPr>
        </p:nvSpPr>
        <p:spPr>
          <a:xfrm rot="16200000">
            <a:off x="7425438" y="1851645"/>
            <a:ext cx="7263634" cy="3154710"/>
          </a:xfrm>
          <a:prstGeom prst="rect">
            <a:avLst/>
          </a:prstGeom>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19900" b="1" i="0" u="none" strike="noStrike" kern="1200" cap="none" spc="0" normalizeH="0" baseline="0" noProof="0" dirty="0">
                <a:ln>
                  <a:noFill/>
                </a:ln>
                <a:solidFill>
                  <a:srgbClr val="8BBEC1">
                    <a:lumMod val="20000"/>
                    <a:lumOff val="80000"/>
                  </a:srgbClr>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rPr>
              <a:t>2022</a:t>
            </a:r>
            <a:endParaRPr kumimoji="0" lang="zh-CN" altLang="en-US" sz="19900" b="1" i="0" u="none" strike="noStrike" kern="1200" cap="none" spc="0" normalizeH="0" baseline="0" noProof="0" dirty="0">
              <a:ln>
                <a:noFill/>
              </a:ln>
              <a:solidFill>
                <a:srgbClr val="8BBEC1">
                  <a:lumMod val="20000"/>
                  <a:lumOff val="80000"/>
                </a:srgbClr>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endParaRPr>
          </a:p>
        </p:txBody>
      </p:sp>
      <p:grpSp>
        <p:nvGrpSpPr>
          <p:cNvPr id="67" name="组合 66">
            <a:extLst>
              <a:ext uri="{FF2B5EF4-FFF2-40B4-BE49-F238E27FC236}">
                <a16:creationId xmlns:a16="http://schemas.microsoft.com/office/drawing/2014/main" id="{0898A2F6-CC80-B147-A1B1-E83CDC452856}"/>
              </a:ext>
            </a:extLst>
          </p:cNvPr>
          <p:cNvGrpSpPr/>
          <p:nvPr/>
        </p:nvGrpSpPr>
        <p:grpSpPr>
          <a:xfrm>
            <a:off x="-1273175" y="73025"/>
            <a:ext cx="6713220" cy="6713220"/>
            <a:chOff x="-1273175" y="73025"/>
            <a:chExt cx="6713220" cy="6713220"/>
          </a:xfrm>
        </p:grpSpPr>
        <p:sp>
          <p:nvSpPr>
            <p:cNvPr id="49" name="Circle">
              <a:extLst>
                <a:ext uri="{FF2B5EF4-FFF2-40B4-BE49-F238E27FC236}">
                  <a16:creationId xmlns:a16="http://schemas.microsoft.com/office/drawing/2014/main" id="{081BFB0E-CA4D-9041-BF6D-CF9A3F9B33D5}"/>
                </a:ext>
              </a:extLst>
            </p:cNvPr>
            <p:cNvSpPr/>
            <p:nvPr/>
          </p:nvSpPr>
          <p:spPr>
            <a:xfrm>
              <a:off x="553085" y="1899285"/>
              <a:ext cx="3060700" cy="3060700"/>
            </a:xfrm>
            <a:prstGeom prst="ellipse">
              <a:avLst/>
            </a:prstGeom>
            <a:noFill/>
            <a:ln w="38100" cap="flat">
              <a:solidFill>
                <a:srgbClr val="D9DDE0">
                  <a:alpha val="77087"/>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6" name="Circle">
              <a:extLst>
                <a:ext uri="{FF2B5EF4-FFF2-40B4-BE49-F238E27FC236}">
                  <a16:creationId xmlns:a16="http://schemas.microsoft.com/office/drawing/2014/main" id="{95C6505D-E2A5-ED43-AE0D-E7ABD4E020D6}"/>
                </a:ext>
              </a:extLst>
            </p:cNvPr>
            <p:cNvSpPr/>
            <p:nvPr/>
          </p:nvSpPr>
          <p:spPr>
            <a:xfrm>
              <a:off x="-1273175" y="73025"/>
              <a:ext cx="6713220" cy="6713220"/>
            </a:xfrm>
            <a:prstGeom prst="ellipse">
              <a:avLst/>
            </a:prstGeom>
            <a:noFill/>
            <a:ln w="38100" cap="flat">
              <a:solidFill>
                <a:srgbClr val="D9DDE0">
                  <a:alpha val="23297"/>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7" name="Circle">
              <a:extLst>
                <a:ext uri="{FF2B5EF4-FFF2-40B4-BE49-F238E27FC236}">
                  <a16:creationId xmlns:a16="http://schemas.microsoft.com/office/drawing/2014/main" id="{301C9B25-8EA1-2A46-B5A9-D2446F7A1517}"/>
                </a:ext>
              </a:extLst>
            </p:cNvPr>
            <p:cNvSpPr/>
            <p:nvPr/>
          </p:nvSpPr>
          <p:spPr>
            <a:xfrm>
              <a:off x="-572135" y="774065"/>
              <a:ext cx="5310505" cy="5310505"/>
            </a:xfrm>
            <a:prstGeom prst="ellipse">
              <a:avLst/>
            </a:prstGeom>
            <a:noFill/>
            <a:ln w="38100" cap="flat">
              <a:solidFill>
                <a:srgbClr val="D9DDE0">
                  <a:alpha val="41969"/>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8" name="Circle">
              <a:extLst>
                <a:ext uri="{FF2B5EF4-FFF2-40B4-BE49-F238E27FC236}">
                  <a16:creationId xmlns:a16="http://schemas.microsoft.com/office/drawing/2014/main" id="{1E08EFB7-24DF-E044-955C-DC248E06CAC1}"/>
                </a:ext>
              </a:extLst>
            </p:cNvPr>
            <p:cNvSpPr/>
            <p:nvPr/>
          </p:nvSpPr>
          <p:spPr>
            <a:xfrm>
              <a:off x="40640" y="1386840"/>
              <a:ext cx="4085590" cy="4085590"/>
            </a:xfrm>
            <a:prstGeom prst="ellipse">
              <a:avLst/>
            </a:prstGeom>
            <a:noFill/>
            <a:ln w="38100" cap="flat">
              <a:solidFill>
                <a:srgbClr val="D9DDE0">
                  <a:alpha val="55840"/>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64" name="文本框 63">
            <a:extLst>
              <a:ext uri="{FF2B5EF4-FFF2-40B4-BE49-F238E27FC236}">
                <a16:creationId xmlns:a16="http://schemas.microsoft.com/office/drawing/2014/main" id="{2ABF967C-9CC5-0443-8BF4-5ED11EFA5CDB}"/>
              </a:ext>
            </a:extLst>
          </p:cNvPr>
          <p:cNvSpPr txBox="1"/>
          <p:nvPr/>
        </p:nvSpPr>
        <p:spPr>
          <a:xfrm>
            <a:off x="1945522" y="2483813"/>
            <a:ext cx="6630186" cy="1200329"/>
          </a:xfrm>
          <a:prstGeom prst="rect">
            <a:avLst/>
          </a:prstGeom>
          <a:noFill/>
        </p:spPr>
        <p:txBody>
          <a:bodyPr wrap="square" rtlCol="0">
            <a:spAutoFit/>
            <a:scene3d>
              <a:camera prst="orthographicFront"/>
              <a:lightRig rig="threePt" dir="t">
                <a:rot lat="0" lon="0" rev="0"/>
              </a:lightRig>
            </a:scene3d>
            <a:sp3d contourW="12700"/>
          </a:bodyPr>
          <a:lstStyle>
            <a:defPPr>
              <a:defRPr lang="zh-CN"/>
            </a:defPPr>
            <a:lvl1pPr algn="dist">
              <a:defRPr sz="9600"/>
            </a:lvl1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7200" b="0" i="0" u="none" strike="noStrike" kern="1200" cap="none" spc="0" normalizeH="0" baseline="0" noProof="0" dirty="0">
                <a:ln>
                  <a:noFill/>
                </a:ln>
                <a:solidFill>
                  <a:srgbClr val="000000">
                    <a:lumMod val="75000"/>
                    <a:lumOff val="25000"/>
                  </a:srgbClr>
                </a:solidFill>
                <a:effectLst>
                  <a:outerShdw blurRad="63500" sx="102000" sy="102000" algn="ctr" rotWithShape="0">
                    <a:srgbClr val="FFFFFF">
                      <a:alpha val="20000"/>
                    </a:srgbClr>
                  </a:outerShdw>
                </a:effectLst>
                <a:uLnTx/>
                <a:uFillTx/>
                <a:latin typeface="字魂35号-经典雅黑" panose="02000000000000000000" pitchFamily="2" charset="-122"/>
                <a:ea typeface="字魂35号-经典雅黑" panose="02000000000000000000" pitchFamily="2" charset="-122"/>
                <a:cs typeface="+mn-cs"/>
                <a:sym typeface="Source Han Sans SC" panose="020B0500000000000000" pitchFamily="34" charset="-122"/>
              </a:rPr>
              <a:t>谢谢观看</a:t>
            </a:r>
          </a:p>
        </p:txBody>
      </p:sp>
      <p:sp>
        <p:nvSpPr>
          <p:cNvPr id="66" name="îṣ1íḑé">
            <a:extLst>
              <a:ext uri="{FF2B5EF4-FFF2-40B4-BE49-F238E27FC236}">
                <a16:creationId xmlns:a16="http://schemas.microsoft.com/office/drawing/2014/main" id="{0E7C544F-ED4C-414F-9506-E54802A29599}"/>
              </a:ext>
            </a:extLst>
          </p:cNvPr>
          <p:cNvSpPr/>
          <p:nvPr/>
        </p:nvSpPr>
        <p:spPr bwMode="auto">
          <a:xfrm rot="10800000" flipV="1">
            <a:off x="1945522" y="3741561"/>
            <a:ext cx="6666454" cy="528024"/>
          </a:xfrm>
          <a:prstGeom prst="rect">
            <a:avLst/>
          </a:prstGeom>
          <a:solidFill>
            <a:schemeClr val="accent1"/>
          </a:solidFill>
          <a:ln>
            <a:noFill/>
          </a:ln>
        </p:spPr>
        <p:txBody>
          <a:bodyPr vert="horz" wrap="none" lIns="91440" tIns="45720" rIns="91440" bIns="45720" numCol="1" anchor="ctr" anchorCtr="0" compatLnSpc="1">
            <a:prstTxWarp prst="textNoShape">
              <a:avLst/>
            </a:prstTxWarp>
            <a:normAutofit/>
            <a:scene3d>
              <a:camera prst="orthographicFront"/>
              <a:lightRig rig="threePt" dir="t"/>
            </a:scene3d>
            <a:sp3d contourW="12700"/>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444444"/>
              </a:solidFill>
              <a:effectLst/>
              <a:uLnTx/>
              <a:uFillTx/>
              <a:latin typeface="Source Han Sans SC" panose="020B0500000000000000" pitchFamily="34" charset="-122"/>
              <a:ea typeface="Source Han Sans SC" panose="020B0500000000000000" pitchFamily="34" charset="-122"/>
              <a:cs typeface="+mn-cs"/>
              <a:sym typeface="Source Han Sans SC" panose="020B0500000000000000" pitchFamily="34" charset="-122"/>
            </a:endParaRPr>
          </a:p>
        </p:txBody>
      </p:sp>
      <p:sp>
        <p:nvSpPr>
          <p:cNvPr id="45" name="Circle">
            <a:extLst>
              <a:ext uri="{FF2B5EF4-FFF2-40B4-BE49-F238E27FC236}">
                <a16:creationId xmlns:a16="http://schemas.microsoft.com/office/drawing/2014/main" id="{E0E5C99B-FADA-934A-B4D6-3646C785809D}"/>
              </a:ext>
            </a:extLst>
          </p:cNvPr>
          <p:cNvSpPr/>
          <p:nvPr/>
        </p:nvSpPr>
        <p:spPr>
          <a:xfrm>
            <a:off x="-2119630" y="-773430"/>
            <a:ext cx="8406130" cy="8406130"/>
          </a:xfrm>
          <a:prstGeom prst="ellipse">
            <a:avLst/>
          </a:prstGeom>
          <a:noFill/>
          <a:ln w="38100" cap="flat">
            <a:solidFill>
              <a:srgbClr val="D9DDE0">
                <a:alpha val="10242"/>
              </a:srgbClr>
            </a:solidFill>
            <a:prstDash val="solid"/>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0" name="Circle">
            <a:extLst>
              <a:ext uri="{FF2B5EF4-FFF2-40B4-BE49-F238E27FC236}">
                <a16:creationId xmlns:a16="http://schemas.microsoft.com/office/drawing/2014/main" id="{03182354-F5EE-D346-84E2-E9CAFE6673AF}"/>
              </a:ext>
            </a:extLst>
          </p:cNvPr>
          <p:cNvSpPr/>
          <p:nvPr/>
        </p:nvSpPr>
        <p:spPr>
          <a:xfrm>
            <a:off x="1134745" y="1495425"/>
            <a:ext cx="179070" cy="179070"/>
          </a:xfrm>
          <a:prstGeom prst="ellipse">
            <a:avLst/>
          </a:prstGeom>
          <a:solidFill>
            <a:schemeClr val="accent2"/>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1" name="Circle">
            <a:extLst>
              <a:ext uri="{FF2B5EF4-FFF2-40B4-BE49-F238E27FC236}">
                <a16:creationId xmlns:a16="http://schemas.microsoft.com/office/drawing/2014/main" id="{65394C90-0448-9A45-BF1A-8DEE56A0CE41}"/>
              </a:ext>
            </a:extLst>
          </p:cNvPr>
          <p:cNvSpPr/>
          <p:nvPr/>
        </p:nvSpPr>
        <p:spPr>
          <a:xfrm>
            <a:off x="4205605" y="1861185"/>
            <a:ext cx="125095" cy="125095"/>
          </a:xfrm>
          <a:prstGeom prst="ellipse">
            <a:avLst/>
          </a:prstGeom>
          <a:solidFill>
            <a:schemeClr val="accent1"/>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2" name="Circle">
            <a:extLst>
              <a:ext uri="{FF2B5EF4-FFF2-40B4-BE49-F238E27FC236}">
                <a16:creationId xmlns:a16="http://schemas.microsoft.com/office/drawing/2014/main" id="{A73B6A0F-7C0C-3049-B46D-53D39CAF1E2F}"/>
              </a:ext>
            </a:extLst>
          </p:cNvPr>
          <p:cNvSpPr/>
          <p:nvPr/>
        </p:nvSpPr>
        <p:spPr>
          <a:xfrm>
            <a:off x="4488815" y="5545455"/>
            <a:ext cx="224155" cy="224155"/>
          </a:xfrm>
          <a:prstGeom prst="ellipse">
            <a:avLst/>
          </a:prstGeom>
          <a:solidFill>
            <a:srgbClr val="0C103F"/>
          </a:solidFill>
          <a:ln w="12700" cap="flat">
            <a:noFill/>
            <a:miter lim="400000"/>
          </a:ln>
          <a:effectLst/>
        </p:spPr>
        <p:txBody>
          <a:bodyPr wrap="square" lIns="25400" tIns="25400" rIns="25400" bIns="2540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5" name="Circle">
            <a:extLst>
              <a:ext uri="{FF2B5EF4-FFF2-40B4-BE49-F238E27FC236}">
                <a16:creationId xmlns:a16="http://schemas.microsoft.com/office/drawing/2014/main" id="{56C4C979-188E-3F44-BE21-E8532796A88F}"/>
              </a:ext>
            </a:extLst>
          </p:cNvPr>
          <p:cNvSpPr/>
          <p:nvPr/>
        </p:nvSpPr>
        <p:spPr>
          <a:xfrm>
            <a:off x="4846419" y="1786475"/>
            <a:ext cx="635001" cy="635001"/>
          </a:xfrm>
          <a:prstGeom prst="ellipse">
            <a:avLst/>
          </a:prstGeom>
          <a:solidFill>
            <a:schemeClr val="accent2"/>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6" name="Circle">
            <a:extLst>
              <a:ext uri="{FF2B5EF4-FFF2-40B4-BE49-F238E27FC236}">
                <a16:creationId xmlns:a16="http://schemas.microsoft.com/office/drawing/2014/main" id="{4EE51423-C20B-7042-9953-35DD83B0BF87}"/>
              </a:ext>
            </a:extLst>
          </p:cNvPr>
          <p:cNvSpPr/>
          <p:nvPr/>
        </p:nvSpPr>
        <p:spPr>
          <a:xfrm>
            <a:off x="2005965" y="706120"/>
            <a:ext cx="153035" cy="153035"/>
          </a:xfrm>
          <a:prstGeom prst="ellipse">
            <a:avLst/>
          </a:prstGeom>
          <a:solidFill>
            <a:schemeClr val="accent1"/>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7" name="Circle">
            <a:extLst>
              <a:ext uri="{FF2B5EF4-FFF2-40B4-BE49-F238E27FC236}">
                <a16:creationId xmlns:a16="http://schemas.microsoft.com/office/drawing/2014/main" id="{89136F66-058B-2A47-9560-63C405FC6896}"/>
              </a:ext>
            </a:extLst>
          </p:cNvPr>
          <p:cNvSpPr/>
          <p:nvPr/>
        </p:nvSpPr>
        <p:spPr>
          <a:xfrm>
            <a:off x="2651760" y="6541770"/>
            <a:ext cx="244475" cy="244475"/>
          </a:xfrm>
          <a:prstGeom prst="ellipse">
            <a:avLst/>
          </a:prstGeom>
          <a:solidFill>
            <a:schemeClr val="accent1">
              <a:alpha val="65000"/>
            </a:schemeClr>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8" name="Circle">
            <a:extLst>
              <a:ext uri="{FF2B5EF4-FFF2-40B4-BE49-F238E27FC236}">
                <a16:creationId xmlns:a16="http://schemas.microsoft.com/office/drawing/2014/main" id="{0795054C-1897-EE4F-A2DA-A9C986733DBB}"/>
              </a:ext>
            </a:extLst>
          </p:cNvPr>
          <p:cNvSpPr/>
          <p:nvPr/>
        </p:nvSpPr>
        <p:spPr>
          <a:xfrm>
            <a:off x="3035218" y="5019809"/>
            <a:ext cx="255468" cy="255468"/>
          </a:xfrm>
          <a:prstGeom prst="ellipse">
            <a:avLst/>
          </a:prstGeom>
          <a:solidFill>
            <a:schemeClr val="accent2"/>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9" name="Circle">
            <a:extLst>
              <a:ext uri="{FF2B5EF4-FFF2-40B4-BE49-F238E27FC236}">
                <a16:creationId xmlns:a16="http://schemas.microsoft.com/office/drawing/2014/main" id="{152561E1-5761-7E40-AC3A-CA264CE0CA96}"/>
              </a:ext>
            </a:extLst>
          </p:cNvPr>
          <p:cNvSpPr/>
          <p:nvPr/>
        </p:nvSpPr>
        <p:spPr>
          <a:xfrm>
            <a:off x="219704" y="1264899"/>
            <a:ext cx="255467" cy="255467"/>
          </a:xfrm>
          <a:prstGeom prst="ellipse">
            <a:avLst/>
          </a:prstGeom>
          <a:solidFill>
            <a:schemeClr val="accent1"/>
          </a:solidFill>
          <a:ln w="12700">
            <a:miter lim="400000"/>
          </a:ln>
          <a:effectLst/>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1" name="Circle">
            <a:extLst>
              <a:ext uri="{FF2B5EF4-FFF2-40B4-BE49-F238E27FC236}">
                <a16:creationId xmlns:a16="http://schemas.microsoft.com/office/drawing/2014/main" id="{ADC6C043-0C6B-644A-98E5-C30997612AE5}"/>
              </a:ext>
            </a:extLst>
          </p:cNvPr>
          <p:cNvSpPr/>
          <p:nvPr/>
        </p:nvSpPr>
        <p:spPr>
          <a:xfrm>
            <a:off x="5055870" y="4744085"/>
            <a:ext cx="215900" cy="215900"/>
          </a:xfrm>
          <a:prstGeom prst="ellipse">
            <a:avLst/>
          </a:prstGeom>
          <a:solidFill>
            <a:schemeClr val="accent2"/>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2" name="Circle">
            <a:extLst>
              <a:ext uri="{FF2B5EF4-FFF2-40B4-BE49-F238E27FC236}">
                <a16:creationId xmlns:a16="http://schemas.microsoft.com/office/drawing/2014/main" id="{E98E8418-2996-A34D-8E25-00877AD29271}"/>
              </a:ext>
            </a:extLst>
          </p:cNvPr>
          <p:cNvSpPr/>
          <p:nvPr/>
        </p:nvSpPr>
        <p:spPr>
          <a:xfrm>
            <a:off x="3962400" y="520065"/>
            <a:ext cx="368300" cy="368300"/>
          </a:xfrm>
          <a:custGeom>
            <a:avLst/>
            <a:gdLst>
              <a:gd name="connsiteX0" fmla="*/ 0 w 2185261"/>
              <a:gd name="connsiteY0" fmla="*/ 1092631 h 2185261"/>
              <a:gd name="connsiteX1" fmla="*/ 1092631 w 2185261"/>
              <a:gd name="connsiteY1" fmla="*/ 0 h 2185261"/>
              <a:gd name="connsiteX2" fmla="*/ 2185262 w 2185261"/>
              <a:gd name="connsiteY2" fmla="*/ 1092631 h 2185261"/>
              <a:gd name="connsiteX3" fmla="*/ 1092631 w 2185261"/>
              <a:gd name="connsiteY3" fmla="*/ 2185262 h 2185261"/>
              <a:gd name="connsiteX4" fmla="*/ 0 w 2185261"/>
              <a:gd name="connsiteY4" fmla="*/ 1092631 h 2185261"/>
              <a:gd name="connsiteX0-1" fmla="*/ 6843431 w 9028693"/>
              <a:gd name="connsiteY0-2" fmla="*/ 1790047 h 2882678"/>
              <a:gd name="connsiteX1-3" fmla="*/ 0 w 9028693"/>
              <a:gd name="connsiteY1-4" fmla="*/ 0 h 2882678"/>
              <a:gd name="connsiteX2-5" fmla="*/ 7936062 w 9028693"/>
              <a:gd name="connsiteY2-6" fmla="*/ 697416 h 2882678"/>
              <a:gd name="connsiteX3-7" fmla="*/ 9028693 w 9028693"/>
              <a:gd name="connsiteY3-8" fmla="*/ 1790047 h 2882678"/>
              <a:gd name="connsiteX4-9" fmla="*/ 7936062 w 9028693"/>
              <a:gd name="connsiteY4-10" fmla="*/ 2882678 h 2882678"/>
              <a:gd name="connsiteX5" fmla="*/ 6843431 w 9028693"/>
              <a:gd name="connsiteY5" fmla="*/ 1790047 h 2882678"/>
              <a:gd name="connsiteX0-11" fmla="*/ 0 w 2185262"/>
              <a:gd name="connsiteY0-12" fmla="*/ 1092631 h 2185262"/>
              <a:gd name="connsiteX1-13" fmla="*/ 1092631 w 2185262"/>
              <a:gd name="connsiteY1-14" fmla="*/ 0 h 2185262"/>
              <a:gd name="connsiteX2-15" fmla="*/ 2185262 w 2185262"/>
              <a:gd name="connsiteY2-16" fmla="*/ 1092631 h 2185262"/>
              <a:gd name="connsiteX3-17" fmla="*/ 1092631 w 2185262"/>
              <a:gd name="connsiteY3-18" fmla="*/ 2185262 h 2185262"/>
              <a:gd name="connsiteX4-19" fmla="*/ 0 w 2185262"/>
              <a:gd name="connsiteY4-20" fmla="*/ 1092631 h 21852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85262" h="2185262">
                <a:moveTo>
                  <a:pt x="0" y="1092631"/>
                </a:moveTo>
                <a:cubicBezTo>
                  <a:pt x="0" y="489188"/>
                  <a:pt x="489188" y="0"/>
                  <a:pt x="1092631" y="0"/>
                </a:cubicBezTo>
                <a:cubicBezTo>
                  <a:pt x="1696074" y="0"/>
                  <a:pt x="2185262" y="489188"/>
                  <a:pt x="2185262" y="1092631"/>
                </a:cubicBezTo>
                <a:cubicBezTo>
                  <a:pt x="2185262" y="1696074"/>
                  <a:pt x="1696074" y="2185262"/>
                  <a:pt x="1092631" y="2185262"/>
                </a:cubicBezTo>
                <a:cubicBezTo>
                  <a:pt x="489188" y="2185262"/>
                  <a:pt x="0" y="1696074"/>
                  <a:pt x="0" y="1092631"/>
                </a:cubicBezTo>
                <a:close/>
              </a:path>
            </a:pathLst>
          </a:custGeom>
          <a:solidFill>
            <a:schemeClr val="accent1"/>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3" name="Circle">
            <a:extLst>
              <a:ext uri="{FF2B5EF4-FFF2-40B4-BE49-F238E27FC236}">
                <a16:creationId xmlns:a16="http://schemas.microsoft.com/office/drawing/2014/main" id="{A234C9A2-F8A5-C345-9357-F9C7CC2BCB7F}"/>
              </a:ext>
            </a:extLst>
          </p:cNvPr>
          <p:cNvSpPr/>
          <p:nvPr/>
        </p:nvSpPr>
        <p:spPr>
          <a:xfrm>
            <a:off x="890270" y="5054600"/>
            <a:ext cx="244475" cy="244475"/>
          </a:xfrm>
          <a:prstGeom prst="ellipse">
            <a:avLst/>
          </a:prstGeom>
          <a:solidFill>
            <a:schemeClr val="accent2"/>
          </a:solidFill>
          <a:ln w="12700">
            <a:miter lim="400000"/>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sz="3200" baseline="0">
                <a:solidFill>
                  <a:srgbClr val="FFFFFF"/>
                </a:solidFill>
                <a:latin typeface="Helvetica Light"/>
                <a:ea typeface="Helvetica Light"/>
                <a:cs typeface="Helvetica Light"/>
                <a:sym typeface="Helvetica Light"/>
              </a:defRPr>
            </a:pPr>
            <a:endParaRPr kumimoji="0" sz="1200" b="0" i="0" u="none" strike="noStrike" kern="1200" cap="none" spc="0" normalizeH="0" baseline="0" noProof="0">
              <a:ln>
                <a:noFill/>
              </a:ln>
              <a:solidFill>
                <a:srgbClr val="FFFFFF"/>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5" name="文本框 64">
            <a:extLst>
              <a:ext uri="{FF2B5EF4-FFF2-40B4-BE49-F238E27FC236}">
                <a16:creationId xmlns:a16="http://schemas.microsoft.com/office/drawing/2014/main" id="{1F861CD4-0A62-0740-B70C-7AF8E5D7F715}"/>
              </a:ext>
            </a:extLst>
          </p:cNvPr>
          <p:cNvSpPr txBox="1"/>
          <p:nvPr/>
        </p:nvSpPr>
        <p:spPr>
          <a:xfrm>
            <a:off x="2096501" y="3721920"/>
            <a:ext cx="6303580" cy="58477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rgbClr val="FFFFFF"/>
                </a:solidFill>
                <a:effectLst/>
                <a:uLnTx/>
                <a:uFillTx/>
                <a:latin typeface="Source Han Sans SC" panose="020B0500000000000000" pitchFamily="34" charset="-122"/>
                <a:ea typeface="Source Han Sans SC" panose="020B0500000000000000" pitchFamily="34" charset="-122"/>
                <a:cs typeface="+mn-ea"/>
                <a:sym typeface="Source Han Sans SC" panose="020B0500000000000000" pitchFamily="34" charset="-122"/>
              </a:rPr>
              <a:t>THANK</a:t>
            </a:r>
            <a:r>
              <a:rPr kumimoji="0" lang="zh-CN" altLang="en-US" sz="3200" b="0" i="0" u="none" strike="noStrike" kern="1200" cap="none" spc="0" normalizeH="0" baseline="0" noProof="0" dirty="0">
                <a:ln>
                  <a:noFill/>
                </a:ln>
                <a:solidFill>
                  <a:srgbClr val="FFFFFF"/>
                </a:solidFill>
                <a:effectLst/>
                <a:uLnTx/>
                <a:uFillTx/>
                <a:latin typeface="Source Han Sans SC" panose="020B0500000000000000" pitchFamily="34" charset="-122"/>
                <a:ea typeface="Source Han Sans SC" panose="020B0500000000000000" pitchFamily="34" charset="-122"/>
                <a:cs typeface="+mn-ea"/>
                <a:sym typeface="Source Han Sans SC" panose="020B0500000000000000" pitchFamily="34" charset="-122"/>
              </a:rPr>
              <a:t> </a:t>
            </a:r>
            <a:r>
              <a:rPr kumimoji="0" lang="en-US" altLang="zh-CN" sz="3200" b="0" i="0" u="none" strike="noStrike" kern="1200" cap="none" spc="0" normalizeH="0" baseline="0" noProof="0" dirty="0">
                <a:ln>
                  <a:noFill/>
                </a:ln>
                <a:solidFill>
                  <a:srgbClr val="FFFFFF"/>
                </a:solidFill>
                <a:effectLst/>
                <a:uLnTx/>
                <a:uFillTx/>
                <a:latin typeface="Source Han Sans SC" panose="020B0500000000000000" pitchFamily="34" charset="-122"/>
                <a:ea typeface="Source Han Sans SC" panose="020B0500000000000000" pitchFamily="34" charset="-122"/>
                <a:cs typeface="+mn-ea"/>
                <a:sym typeface="Source Han Sans SC" panose="020B0500000000000000" pitchFamily="34" charset="-122"/>
              </a:rPr>
              <a:t>YOU</a:t>
            </a:r>
            <a:endParaRPr kumimoji="0" lang="zh-CN" altLang="en-US" sz="3200" b="0" i="0" u="none" strike="noStrike" kern="1200" cap="none" spc="0" normalizeH="0" baseline="0" noProof="0" dirty="0">
              <a:ln>
                <a:noFill/>
              </a:ln>
              <a:solidFill>
                <a:srgbClr val="FFFFFF"/>
              </a:solidFill>
              <a:effectLst/>
              <a:uLnTx/>
              <a:uFillTx/>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Tree>
    <p:extLst>
      <p:ext uri="{BB962C8B-B14F-4D97-AF65-F5344CB8AC3E}">
        <p14:creationId xmlns:p14="http://schemas.microsoft.com/office/powerpoint/2010/main" val="650425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5736000" y="365125"/>
            <a:ext cx="5760000" cy="903875"/>
          </a:xfrm>
        </p:spPr>
        <p:txBody>
          <a:bodyPr>
            <a:normAutofit/>
          </a:bodyPr>
          <a:lstStyle/>
          <a:p>
            <a:r>
              <a:rPr lang="zh-CN" altLang="en-US" sz="2800" dirty="0"/>
              <a:t>附录：</a:t>
            </a:r>
            <a:r>
              <a:rPr lang="en-US" altLang="zh-CN" sz="2800" dirty="0"/>
              <a:t>2021</a:t>
            </a:r>
            <a:r>
              <a:rPr lang="zh-CN" altLang="en-US" sz="2800" dirty="0"/>
              <a:t>年第三届赛事组织单位</a:t>
            </a:r>
            <a:r>
              <a:rPr lang="en-US" altLang="zh-CN" sz="2800" dirty="0"/>
              <a:t>1</a:t>
            </a:r>
            <a:endParaRPr lang="zh-CN" altLang="en-US" sz="2800" dirty="0"/>
          </a:p>
        </p:txBody>
      </p:sp>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46" name="矩形 45"/>
          <p:cNvSpPr/>
          <p:nvPr/>
        </p:nvSpPr>
        <p:spPr>
          <a:xfrm>
            <a:off x="1293768" y="1649890"/>
            <a:ext cx="4154232" cy="1566904"/>
          </a:xfrm>
          <a:prstGeom prst="rect">
            <a:avLst/>
          </a:prstGeom>
        </p:spPr>
        <p:txBody>
          <a:bodyPr wrap="square">
            <a:spAutoFit/>
          </a:bodyPr>
          <a:lstStyle/>
          <a:p>
            <a:pPr>
              <a:lnSpc>
                <a:spcPct val="150000"/>
              </a:lnSpc>
            </a:pPr>
            <a:r>
              <a:rPr lang="zh-CN" altLang="en-US" sz="1600" b="1" dirty="0">
                <a:latin typeface="+mj-ea"/>
                <a:ea typeface="+mj-ea"/>
              </a:rPr>
              <a:t>主办单位</a:t>
            </a:r>
            <a:r>
              <a:rPr lang="zh-CN" altLang="en-US" sz="1600" dirty="0">
                <a:latin typeface="+mj-ea"/>
                <a:ea typeface="+mj-ea"/>
              </a:rPr>
              <a:t>：</a:t>
            </a:r>
            <a:endParaRPr lang="en-US" altLang="zh-CN" sz="1600" dirty="0">
              <a:latin typeface="+mj-ea"/>
              <a:ea typeface="+mj-ea"/>
            </a:endParaRPr>
          </a:p>
          <a:p>
            <a:pPr>
              <a:lnSpc>
                <a:spcPct val="150000"/>
              </a:lnSpc>
            </a:pPr>
            <a:r>
              <a:rPr lang="zh-CN" altLang="en-US" sz="1600" dirty="0">
                <a:latin typeface="+mj-ea"/>
                <a:ea typeface="+mj-ea"/>
              </a:rPr>
              <a:t>北京合享智慧科技有限公司</a:t>
            </a:r>
            <a:endParaRPr lang="en-US" altLang="zh-CN" sz="1600" b="1" dirty="0">
              <a:latin typeface="+mj-ea"/>
              <a:ea typeface="+mj-ea"/>
            </a:endParaRPr>
          </a:p>
          <a:p>
            <a:pPr>
              <a:lnSpc>
                <a:spcPct val="150000"/>
              </a:lnSpc>
            </a:pPr>
            <a:r>
              <a:rPr lang="zh-CN" altLang="en-US" sz="1600" b="1" dirty="0">
                <a:latin typeface="+mj-ea"/>
                <a:ea typeface="+mj-ea"/>
              </a:rPr>
              <a:t>联合主办单位： </a:t>
            </a:r>
            <a:endParaRPr lang="en-US" altLang="zh-CN" sz="1600" b="1" dirty="0">
              <a:latin typeface="+mj-ea"/>
              <a:ea typeface="+mj-ea"/>
            </a:endParaRPr>
          </a:p>
          <a:p>
            <a:pPr>
              <a:lnSpc>
                <a:spcPct val="150000"/>
              </a:lnSpc>
            </a:pPr>
            <a:endParaRPr lang="zh-CN" altLang="zh-CN"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1238212" y="2841570"/>
            <a:ext cx="3345788" cy="3539430"/>
          </a:xfrm>
          <a:prstGeom prst="rect">
            <a:avLst/>
          </a:prstGeom>
          <a:noFill/>
        </p:spPr>
        <p:txBody>
          <a:bodyPr wrap="none" rtlCol="0">
            <a:spAutoFit/>
          </a:bodyPr>
          <a:lstStyle/>
          <a:p>
            <a:pPr marL="285750" indent="-285750">
              <a:buFont typeface="Arial" panose="020B0604020202020204" pitchFamily="34" charset="0"/>
              <a:buChar char="•"/>
            </a:pPr>
            <a:r>
              <a:rPr lang="en-US" altLang="zh-CN" sz="1600" dirty="0" err="1">
                <a:latin typeface="+mj-ea"/>
                <a:ea typeface="+mj-ea"/>
              </a:rPr>
              <a:t>IPRdaily</a:t>
            </a:r>
            <a:endParaRPr lang="en-US" altLang="zh-CN" sz="1600" dirty="0">
              <a:latin typeface="+mj-ea"/>
              <a:ea typeface="+mj-ea"/>
            </a:endParaRPr>
          </a:p>
          <a:p>
            <a:pPr marL="285750" indent="-285750">
              <a:buFont typeface="Arial" panose="020B0604020202020204" pitchFamily="34" charset="0"/>
              <a:buChar char="•"/>
            </a:pPr>
            <a:r>
              <a:rPr lang="zh-CN" altLang="en-US" sz="1600" dirty="0">
                <a:latin typeface="+mj-ea"/>
                <a:ea typeface="+mj-ea"/>
              </a:rPr>
              <a:t>广西大学行健文理学院</a:t>
            </a:r>
          </a:p>
          <a:p>
            <a:pPr marL="285750" indent="-285750">
              <a:buFont typeface="Arial" panose="020B0604020202020204" pitchFamily="34" charset="0"/>
              <a:buChar char="•"/>
            </a:pPr>
            <a:r>
              <a:rPr lang="en-US" altLang="zh-CN" sz="1600" dirty="0">
                <a:latin typeface="+mj-ea"/>
                <a:ea typeface="+mj-ea"/>
              </a:rPr>
              <a:t>BALIS</a:t>
            </a:r>
            <a:r>
              <a:rPr lang="zh-CN" altLang="en-US" sz="1600" dirty="0">
                <a:latin typeface="+mj-ea"/>
                <a:ea typeface="+mj-ea"/>
              </a:rPr>
              <a:t>联合信息咨询中心</a:t>
            </a:r>
          </a:p>
          <a:p>
            <a:pPr marL="285750" indent="-285750">
              <a:buFont typeface="Arial" panose="020B0604020202020204" pitchFamily="34" charset="0"/>
              <a:buChar char="•"/>
            </a:pPr>
            <a:r>
              <a:rPr lang="zh-CN" altLang="en-US" sz="1600" dirty="0">
                <a:latin typeface="+mj-ea"/>
                <a:ea typeface="+mj-ea"/>
              </a:rPr>
              <a:t>广西大学电气工程学院</a:t>
            </a:r>
          </a:p>
          <a:p>
            <a:pPr marL="285750" indent="-285750">
              <a:buFont typeface="Arial" panose="020B0604020202020204" pitchFamily="34" charset="0"/>
              <a:buChar char="•"/>
            </a:pPr>
            <a:r>
              <a:rPr lang="zh-CN" altLang="en-US" sz="1600" dirty="0">
                <a:latin typeface="+mj-ea"/>
                <a:ea typeface="+mj-ea"/>
              </a:rPr>
              <a:t>山东大学知识产权信息服务中心</a:t>
            </a:r>
          </a:p>
          <a:p>
            <a:pPr marL="285750" indent="-285750">
              <a:buFont typeface="Arial" panose="020B0604020202020204" pitchFamily="34" charset="0"/>
              <a:buChar char="•"/>
            </a:pPr>
            <a:r>
              <a:rPr lang="zh-CN" altLang="en-US" sz="1600" dirty="0">
                <a:latin typeface="+mj-ea"/>
                <a:ea typeface="+mj-ea"/>
              </a:rPr>
              <a:t>浙江大学图书馆</a:t>
            </a:r>
          </a:p>
          <a:p>
            <a:pPr marL="285750" indent="-285750">
              <a:buFont typeface="Arial" panose="020B0604020202020204" pitchFamily="34" charset="0"/>
              <a:buChar char="•"/>
            </a:pPr>
            <a:r>
              <a:rPr lang="zh-CN" altLang="en-US" sz="1600" dirty="0">
                <a:latin typeface="+mj-ea"/>
                <a:ea typeface="+mj-ea"/>
              </a:rPr>
              <a:t>南京大学图书馆</a:t>
            </a:r>
          </a:p>
          <a:p>
            <a:pPr marL="285750" indent="-285750">
              <a:buFont typeface="Arial" panose="020B0604020202020204" pitchFamily="34" charset="0"/>
              <a:buChar char="•"/>
            </a:pPr>
            <a:r>
              <a:rPr lang="zh-CN" altLang="en-US" sz="1600" dirty="0">
                <a:latin typeface="+mj-ea"/>
                <a:ea typeface="+mj-ea"/>
              </a:rPr>
              <a:t>东南大学图书馆</a:t>
            </a:r>
          </a:p>
          <a:p>
            <a:pPr marL="285750" indent="-285750">
              <a:buFont typeface="Arial" panose="020B0604020202020204" pitchFamily="34" charset="0"/>
              <a:buChar char="•"/>
            </a:pPr>
            <a:r>
              <a:rPr lang="zh-CN" altLang="en-US" sz="1600" dirty="0">
                <a:latin typeface="+mj-ea"/>
                <a:ea typeface="+mj-ea"/>
              </a:rPr>
              <a:t>河海大学图书馆</a:t>
            </a:r>
          </a:p>
          <a:p>
            <a:pPr marL="285750" indent="-285750">
              <a:buFont typeface="Arial" panose="020B0604020202020204" pitchFamily="34" charset="0"/>
              <a:buChar char="•"/>
            </a:pPr>
            <a:r>
              <a:rPr lang="zh-CN" altLang="en-US" sz="1600" dirty="0">
                <a:latin typeface="+mj-ea"/>
                <a:ea typeface="+mj-ea"/>
              </a:rPr>
              <a:t>南京农业大学图书馆</a:t>
            </a:r>
          </a:p>
          <a:p>
            <a:pPr marL="285750" indent="-285750">
              <a:buFont typeface="Arial" panose="020B0604020202020204" pitchFamily="34" charset="0"/>
              <a:buChar char="•"/>
            </a:pPr>
            <a:r>
              <a:rPr lang="zh-CN" altLang="en-US" sz="1600" dirty="0">
                <a:latin typeface="+mj-ea"/>
                <a:ea typeface="+mj-ea"/>
              </a:rPr>
              <a:t>南京航空航天大学图书馆</a:t>
            </a:r>
          </a:p>
          <a:p>
            <a:pPr marL="285750" indent="-285750">
              <a:buFont typeface="Arial" panose="020B0604020202020204" pitchFamily="34" charset="0"/>
              <a:buChar char="•"/>
            </a:pPr>
            <a:r>
              <a:rPr lang="zh-CN" altLang="en-US" sz="1600" dirty="0">
                <a:latin typeface="+mj-ea"/>
                <a:ea typeface="+mj-ea"/>
              </a:rPr>
              <a:t>南京工业大学图书馆</a:t>
            </a:r>
          </a:p>
          <a:p>
            <a:pPr marL="285750" indent="-285750">
              <a:buFont typeface="Arial" panose="020B0604020202020204" pitchFamily="34" charset="0"/>
              <a:buChar char="•"/>
            </a:pPr>
            <a:r>
              <a:rPr lang="zh-CN" altLang="en-US" sz="1600" dirty="0">
                <a:latin typeface="+mj-ea"/>
                <a:ea typeface="+mj-ea"/>
              </a:rPr>
              <a:t>江南大学图书馆</a:t>
            </a:r>
          </a:p>
          <a:p>
            <a:pPr marL="285750" indent="-285750">
              <a:buFont typeface="Arial" panose="020B0604020202020204" pitchFamily="34" charset="0"/>
              <a:buChar char="•"/>
            </a:pPr>
            <a:r>
              <a:rPr lang="zh-CN" altLang="en-US" sz="1600" dirty="0">
                <a:latin typeface="+mj-ea"/>
                <a:ea typeface="+mj-ea"/>
              </a:rPr>
              <a:t>江苏大学图书馆</a:t>
            </a:r>
          </a:p>
        </p:txBody>
      </p:sp>
      <p:sp>
        <p:nvSpPr>
          <p:cNvPr id="18" name="文本框 17">
            <a:extLst>
              <a:ext uri="{FF2B5EF4-FFF2-40B4-BE49-F238E27FC236}">
                <a16:creationId xmlns:a16="http://schemas.microsoft.com/office/drawing/2014/main" id="{678CC3E1-55D0-4103-AE60-DF902E196443}"/>
              </a:ext>
            </a:extLst>
          </p:cNvPr>
          <p:cNvSpPr txBox="1"/>
          <p:nvPr/>
        </p:nvSpPr>
        <p:spPr>
          <a:xfrm>
            <a:off x="4314049" y="2637000"/>
            <a:ext cx="4013951" cy="3785652"/>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深圳大学</a:t>
            </a:r>
          </a:p>
          <a:p>
            <a:pPr marL="285750" indent="-285750">
              <a:buFont typeface="Arial" panose="020B0604020202020204" pitchFamily="34" charset="0"/>
              <a:buChar char="•"/>
            </a:pPr>
            <a:r>
              <a:rPr lang="zh-CN" altLang="en-US" sz="1600" dirty="0">
                <a:latin typeface="+mj-ea"/>
                <a:ea typeface="+mj-ea"/>
              </a:rPr>
              <a:t>武汉大学图书馆</a:t>
            </a:r>
          </a:p>
          <a:p>
            <a:pPr marL="285750" indent="-285750">
              <a:buFont typeface="Arial" panose="020B0604020202020204" pitchFamily="34" charset="0"/>
              <a:buChar char="•"/>
            </a:pPr>
            <a:r>
              <a:rPr lang="zh-CN" altLang="en-US" sz="1600" dirty="0">
                <a:latin typeface="+mj-ea"/>
                <a:ea typeface="+mj-ea"/>
              </a:rPr>
              <a:t>湖北汽车工业学院</a:t>
            </a:r>
          </a:p>
          <a:p>
            <a:pPr marL="285750" indent="-285750">
              <a:buFont typeface="Arial" panose="020B0604020202020204" pitchFamily="34" charset="0"/>
              <a:buChar char="•"/>
            </a:pPr>
            <a:r>
              <a:rPr lang="zh-CN" altLang="en-US" sz="1600" dirty="0">
                <a:latin typeface="+mj-ea"/>
                <a:ea typeface="+mj-ea"/>
              </a:rPr>
              <a:t>浙江工业大学知识产权信息服务中心</a:t>
            </a:r>
          </a:p>
          <a:p>
            <a:pPr marL="285750" indent="-285750">
              <a:buFont typeface="Arial" panose="020B0604020202020204" pitchFamily="34" charset="0"/>
              <a:buChar char="•"/>
            </a:pPr>
            <a:r>
              <a:rPr lang="zh-CN" altLang="en-US" sz="1600" dirty="0">
                <a:latin typeface="+mj-ea"/>
                <a:ea typeface="+mj-ea"/>
              </a:rPr>
              <a:t>宁波大学图书馆与信息中心</a:t>
            </a:r>
          </a:p>
          <a:p>
            <a:pPr marL="285750" indent="-285750">
              <a:buFont typeface="Arial" panose="020B0604020202020204" pitchFamily="34" charset="0"/>
              <a:buChar char="•"/>
            </a:pPr>
            <a:r>
              <a:rPr lang="zh-CN" altLang="en-US" sz="1600" dirty="0">
                <a:latin typeface="+mj-ea"/>
                <a:ea typeface="+mj-ea"/>
              </a:rPr>
              <a:t>国防科技大学图书馆</a:t>
            </a:r>
          </a:p>
          <a:p>
            <a:pPr marL="285750" indent="-285750">
              <a:buFont typeface="Arial" panose="020B0604020202020204" pitchFamily="34" charset="0"/>
              <a:buChar char="•"/>
            </a:pPr>
            <a:r>
              <a:rPr lang="zh-CN" altLang="en-US" sz="1600" dirty="0">
                <a:latin typeface="+mj-ea"/>
                <a:ea typeface="+mj-ea"/>
              </a:rPr>
              <a:t>湖南大学图书馆（知识产权信息服务中心）</a:t>
            </a:r>
          </a:p>
          <a:p>
            <a:pPr marL="285750" indent="-285750">
              <a:buFont typeface="Arial" panose="020B0604020202020204" pitchFamily="34" charset="0"/>
              <a:buChar char="•"/>
            </a:pPr>
            <a:r>
              <a:rPr lang="zh-CN" altLang="en-US" sz="1600" dirty="0">
                <a:latin typeface="+mj-ea"/>
                <a:ea typeface="+mj-ea"/>
              </a:rPr>
              <a:t>南昌大学知识产权信息服务中心</a:t>
            </a:r>
          </a:p>
          <a:p>
            <a:pPr marL="285750" indent="-285750">
              <a:buFont typeface="Arial" panose="020B0604020202020204" pitchFamily="34" charset="0"/>
              <a:buChar char="•"/>
            </a:pPr>
            <a:r>
              <a:rPr lang="zh-CN" altLang="en-US" sz="1600" dirty="0">
                <a:latin typeface="+mj-ea"/>
                <a:ea typeface="+mj-ea"/>
              </a:rPr>
              <a:t>长沙理工大学图书馆</a:t>
            </a:r>
          </a:p>
          <a:p>
            <a:pPr marL="285750" indent="-285750">
              <a:buFont typeface="Arial" panose="020B0604020202020204" pitchFamily="34" charset="0"/>
              <a:buChar char="•"/>
            </a:pPr>
            <a:r>
              <a:rPr lang="zh-CN" altLang="en-US" sz="1600" dirty="0">
                <a:latin typeface="+mj-ea"/>
                <a:ea typeface="+mj-ea"/>
              </a:rPr>
              <a:t>东北石油大学图书馆</a:t>
            </a:r>
          </a:p>
          <a:p>
            <a:pPr marL="285750" indent="-285750">
              <a:buFont typeface="Arial" panose="020B0604020202020204" pitchFamily="34" charset="0"/>
              <a:buChar char="•"/>
            </a:pPr>
            <a:r>
              <a:rPr lang="zh-CN" altLang="en-US" sz="1600" dirty="0">
                <a:latin typeface="+mj-ea"/>
                <a:ea typeface="+mj-ea"/>
              </a:rPr>
              <a:t>山东师范大学</a:t>
            </a:r>
          </a:p>
          <a:p>
            <a:pPr marL="285750" indent="-285750">
              <a:buFont typeface="Arial" panose="020B0604020202020204" pitchFamily="34" charset="0"/>
              <a:buChar char="•"/>
            </a:pPr>
            <a:r>
              <a:rPr lang="zh-CN" altLang="en-US" sz="1600" dirty="0">
                <a:latin typeface="+mj-ea"/>
                <a:ea typeface="+mj-ea"/>
              </a:rPr>
              <a:t>青岛农业大学</a:t>
            </a:r>
          </a:p>
          <a:p>
            <a:pPr marL="285750" indent="-285750">
              <a:buFont typeface="Arial" panose="020B0604020202020204" pitchFamily="34" charset="0"/>
              <a:buChar char="•"/>
            </a:pPr>
            <a:r>
              <a:rPr lang="zh-CN" altLang="en-US" sz="1600" dirty="0">
                <a:latin typeface="+mj-ea"/>
                <a:ea typeface="+mj-ea"/>
              </a:rPr>
              <a:t>中国海洋大学知识产权信息服务中心</a:t>
            </a:r>
          </a:p>
          <a:p>
            <a:pPr marL="285750" indent="-285750">
              <a:buFont typeface="Arial" panose="020B0604020202020204" pitchFamily="34" charset="0"/>
              <a:buChar char="•"/>
            </a:pPr>
            <a:r>
              <a:rPr lang="zh-CN" altLang="en-US" sz="1600" dirty="0">
                <a:latin typeface="+mj-ea"/>
                <a:ea typeface="+mj-ea"/>
              </a:rPr>
              <a:t>河北省知识产权（保定学院）培训基地</a:t>
            </a:r>
          </a:p>
        </p:txBody>
      </p:sp>
      <p:sp>
        <p:nvSpPr>
          <p:cNvPr id="20" name="文本框 19">
            <a:extLst>
              <a:ext uri="{FF2B5EF4-FFF2-40B4-BE49-F238E27FC236}">
                <a16:creationId xmlns:a16="http://schemas.microsoft.com/office/drawing/2014/main" id="{277A13C0-463B-4B7F-9964-1E91B799C901}"/>
              </a:ext>
            </a:extLst>
          </p:cNvPr>
          <p:cNvSpPr txBox="1"/>
          <p:nvPr/>
        </p:nvSpPr>
        <p:spPr>
          <a:xfrm>
            <a:off x="8185461" y="2637000"/>
            <a:ext cx="3362170" cy="3293209"/>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北京大学图书馆</a:t>
            </a:r>
            <a:endParaRPr lang="en-US" altLang="zh-CN" sz="1600" dirty="0">
              <a:latin typeface="+mj-ea"/>
              <a:ea typeface="+mj-ea"/>
            </a:endParaRPr>
          </a:p>
          <a:p>
            <a:pPr marL="285750" indent="-285750">
              <a:buFont typeface="Arial" panose="020B0604020202020204" pitchFamily="34" charset="0"/>
              <a:buChar char="•"/>
            </a:pPr>
            <a:r>
              <a:rPr lang="zh-CN" altLang="en-US" sz="1600" dirty="0">
                <a:latin typeface="+mj-ea"/>
                <a:ea typeface="+mj-ea"/>
              </a:rPr>
              <a:t>清华大学图书馆</a:t>
            </a:r>
          </a:p>
          <a:p>
            <a:pPr marL="285750" indent="-285750">
              <a:buFont typeface="Arial" panose="020B0604020202020204" pitchFamily="34" charset="0"/>
              <a:buChar char="•"/>
            </a:pPr>
            <a:r>
              <a:rPr lang="zh-CN" altLang="en-US" sz="1600" dirty="0">
                <a:latin typeface="+mj-ea"/>
                <a:ea typeface="+mj-ea"/>
              </a:rPr>
              <a:t>北京科技大学知识产权信息服务中心</a:t>
            </a:r>
          </a:p>
          <a:p>
            <a:pPr marL="285750" indent="-285750">
              <a:buFont typeface="Arial" panose="020B0604020202020204" pitchFamily="34" charset="0"/>
              <a:buChar char="•"/>
            </a:pPr>
            <a:r>
              <a:rPr lang="zh-CN" altLang="en-US" sz="1600" dirty="0">
                <a:latin typeface="+mj-ea"/>
                <a:ea typeface="+mj-ea"/>
              </a:rPr>
              <a:t>北京林业大学图书馆</a:t>
            </a:r>
          </a:p>
          <a:p>
            <a:pPr marL="285750" indent="-285750">
              <a:buFont typeface="Arial" panose="020B0604020202020204" pitchFamily="34" charset="0"/>
              <a:buChar char="•"/>
            </a:pPr>
            <a:r>
              <a:rPr lang="zh-CN" altLang="en-US" sz="1600" dirty="0">
                <a:latin typeface="+mj-ea"/>
                <a:ea typeface="+mj-ea"/>
              </a:rPr>
              <a:t>重庆大学图书馆</a:t>
            </a:r>
          </a:p>
          <a:p>
            <a:pPr marL="285750" indent="-285750">
              <a:buFont typeface="Arial" panose="020B0604020202020204" pitchFamily="34" charset="0"/>
              <a:buChar char="•"/>
            </a:pPr>
            <a:r>
              <a:rPr lang="zh-CN" altLang="en-US" sz="1600" dirty="0">
                <a:latin typeface="+mj-ea"/>
                <a:ea typeface="+mj-ea"/>
              </a:rPr>
              <a:t>北京邮电大学图书馆</a:t>
            </a:r>
          </a:p>
          <a:p>
            <a:pPr marL="285750" indent="-285750">
              <a:buFont typeface="Arial" panose="020B0604020202020204" pitchFamily="34" charset="0"/>
              <a:buChar char="•"/>
            </a:pPr>
            <a:r>
              <a:rPr lang="zh-CN" altLang="en-US" sz="1600" dirty="0">
                <a:latin typeface="+mj-ea"/>
                <a:ea typeface="+mj-ea"/>
              </a:rPr>
              <a:t>北京工业大学图书馆</a:t>
            </a:r>
          </a:p>
          <a:p>
            <a:pPr marL="285750" indent="-285750">
              <a:buFont typeface="Arial" panose="020B0604020202020204" pitchFamily="34" charset="0"/>
              <a:buChar char="•"/>
            </a:pPr>
            <a:r>
              <a:rPr lang="zh-CN" altLang="en-US" sz="1600" dirty="0">
                <a:latin typeface="+mj-ea"/>
                <a:ea typeface="+mj-ea"/>
              </a:rPr>
              <a:t>首都医科大学图书馆</a:t>
            </a:r>
          </a:p>
          <a:p>
            <a:pPr marL="285750" indent="-285750">
              <a:buFont typeface="Arial" panose="020B0604020202020204" pitchFamily="34" charset="0"/>
              <a:buChar char="•"/>
            </a:pPr>
            <a:r>
              <a:rPr lang="zh-CN" altLang="en-US" sz="1600" dirty="0">
                <a:latin typeface="+mj-ea"/>
                <a:ea typeface="+mj-ea"/>
              </a:rPr>
              <a:t>北京交通大学图书馆</a:t>
            </a:r>
          </a:p>
          <a:p>
            <a:pPr marL="285750" indent="-285750">
              <a:buFont typeface="Arial" panose="020B0604020202020204" pitchFamily="34" charset="0"/>
              <a:buChar char="•"/>
            </a:pPr>
            <a:r>
              <a:rPr lang="zh-CN" altLang="en-US" sz="1600" dirty="0">
                <a:latin typeface="+mj-ea"/>
                <a:ea typeface="+mj-ea"/>
              </a:rPr>
              <a:t>中山大学图书馆</a:t>
            </a:r>
          </a:p>
          <a:p>
            <a:pPr marL="285750" indent="-285750">
              <a:buFont typeface="Arial" panose="020B0604020202020204" pitchFamily="34" charset="0"/>
              <a:buChar char="•"/>
            </a:pPr>
            <a:r>
              <a:rPr lang="zh-CN" altLang="en-US" sz="1600" dirty="0">
                <a:latin typeface="+mj-ea"/>
                <a:ea typeface="+mj-ea"/>
              </a:rPr>
              <a:t>广西大学知识产权信息服务中心</a:t>
            </a:r>
          </a:p>
          <a:p>
            <a:pPr marL="285750" indent="-285750">
              <a:buFont typeface="Arial" panose="020B0604020202020204" pitchFamily="34" charset="0"/>
              <a:buChar char="•"/>
            </a:pPr>
            <a:r>
              <a:rPr lang="zh-CN" altLang="en-US" sz="1600" dirty="0">
                <a:latin typeface="+mj-ea"/>
                <a:ea typeface="+mj-ea"/>
              </a:rPr>
              <a:t>东莞理工学院</a:t>
            </a:r>
            <a:endParaRPr lang="en-US" altLang="zh-CN" sz="1600" dirty="0">
              <a:latin typeface="+mj-ea"/>
              <a:ea typeface="+mj-ea"/>
            </a:endParaRPr>
          </a:p>
        </p:txBody>
      </p:sp>
    </p:spTree>
    <p:extLst>
      <p:ext uri="{BB962C8B-B14F-4D97-AF65-F5344CB8AC3E}">
        <p14:creationId xmlns:p14="http://schemas.microsoft.com/office/powerpoint/2010/main" val="3915270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858049" y="2128931"/>
            <a:ext cx="3240000" cy="3785652"/>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latin typeface="+mj-ea"/>
                <a:ea typeface="+mj-ea"/>
              </a:rPr>
              <a:t>广东省知识产权大数据重点实验室</a:t>
            </a:r>
            <a:r>
              <a:rPr lang="en-US" altLang="zh-CN" sz="1600" dirty="0">
                <a:latin typeface="+mj-ea"/>
                <a:ea typeface="+mj-ea"/>
              </a:rPr>
              <a:t>/</a:t>
            </a:r>
            <a:r>
              <a:rPr lang="zh-CN" altLang="en-US" sz="1600" dirty="0">
                <a:latin typeface="+mj-ea"/>
                <a:ea typeface="+mj-ea"/>
              </a:rPr>
              <a:t>广州市知识产权研究与服务中心</a:t>
            </a:r>
          </a:p>
          <a:p>
            <a:pPr marL="285750" indent="-285750">
              <a:buFont typeface="Arial" panose="020B0604020202020204" pitchFamily="34" charset="0"/>
              <a:buChar char="•"/>
            </a:pPr>
            <a:r>
              <a:rPr lang="zh-CN" altLang="en-US" sz="1600" dirty="0">
                <a:latin typeface="+mj-ea"/>
                <a:ea typeface="+mj-ea"/>
              </a:rPr>
              <a:t>桂林电子科技大学图书馆</a:t>
            </a:r>
          </a:p>
          <a:p>
            <a:pPr marL="285750" indent="-285750">
              <a:buFont typeface="Arial" panose="020B0604020202020204" pitchFamily="34" charset="0"/>
              <a:buChar char="•"/>
            </a:pPr>
            <a:r>
              <a:rPr lang="zh-CN" altLang="en-US" sz="1600" dirty="0">
                <a:latin typeface="+mj-ea"/>
                <a:ea typeface="+mj-ea"/>
              </a:rPr>
              <a:t>华北电力大学图书馆</a:t>
            </a:r>
          </a:p>
          <a:p>
            <a:pPr marL="285750" indent="-285750">
              <a:buFont typeface="Arial" panose="020B0604020202020204" pitchFamily="34" charset="0"/>
              <a:buChar char="•"/>
            </a:pPr>
            <a:r>
              <a:rPr lang="zh-CN" altLang="en-US" sz="1600" dirty="0">
                <a:latin typeface="+mj-ea"/>
                <a:ea typeface="+mj-ea"/>
              </a:rPr>
              <a:t>深圳大学城图书馆</a:t>
            </a:r>
          </a:p>
          <a:p>
            <a:pPr marL="285750" indent="-285750">
              <a:buFont typeface="Arial" panose="020B0604020202020204" pitchFamily="34" charset="0"/>
              <a:buChar char="•"/>
            </a:pPr>
            <a:r>
              <a:rPr lang="zh-CN" altLang="en-US" sz="1600" dirty="0">
                <a:latin typeface="+mj-ea"/>
                <a:ea typeface="+mj-ea"/>
              </a:rPr>
              <a:t>中国石油大学（北京）图书馆</a:t>
            </a:r>
          </a:p>
          <a:p>
            <a:pPr marL="285750" indent="-285750">
              <a:buFont typeface="Arial" panose="020B0604020202020204" pitchFamily="34" charset="0"/>
              <a:buChar char="•"/>
            </a:pPr>
            <a:r>
              <a:rPr lang="zh-CN" altLang="en-US" sz="1600" dirty="0">
                <a:latin typeface="+mj-ea"/>
                <a:ea typeface="+mj-ea"/>
              </a:rPr>
              <a:t>西北大学知识产权学院</a:t>
            </a:r>
          </a:p>
          <a:p>
            <a:pPr marL="285750" indent="-285750">
              <a:buFont typeface="Arial" panose="020B0604020202020204" pitchFamily="34" charset="0"/>
              <a:buChar char="•"/>
            </a:pPr>
            <a:r>
              <a:rPr lang="zh-CN" altLang="en-US" sz="1600" dirty="0">
                <a:latin typeface="+mj-ea"/>
                <a:ea typeface="+mj-ea"/>
              </a:rPr>
              <a:t>深圳职业技术学院图书馆（知识产权信息服务中心）</a:t>
            </a:r>
          </a:p>
          <a:p>
            <a:pPr marL="285750" indent="-285750">
              <a:buFont typeface="Arial" panose="020B0604020202020204" pitchFamily="34" charset="0"/>
              <a:buChar char="•"/>
            </a:pPr>
            <a:r>
              <a:rPr lang="zh-CN" altLang="en-US" sz="1600" dirty="0">
                <a:latin typeface="+mj-ea"/>
                <a:ea typeface="+mj-ea"/>
              </a:rPr>
              <a:t>西安电子科技大学图书馆</a:t>
            </a:r>
          </a:p>
          <a:p>
            <a:pPr marL="285750" indent="-285750">
              <a:buFont typeface="Arial" panose="020B0604020202020204" pitchFamily="34" charset="0"/>
              <a:buChar char="•"/>
            </a:pPr>
            <a:r>
              <a:rPr lang="zh-CN" altLang="en-US" sz="1600" dirty="0">
                <a:latin typeface="+mj-ea"/>
                <a:ea typeface="+mj-ea"/>
              </a:rPr>
              <a:t>河北工业大学国家知识产权信息服务中心（河北工业大学图书馆）</a:t>
            </a:r>
          </a:p>
          <a:p>
            <a:pPr marL="285750" indent="-285750">
              <a:buFont typeface="Arial" panose="020B0604020202020204" pitchFamily="34" charset="0"/>
              <a:buChar char="•"/>
            </a:pPr>
            <a:r>
              <a:rPr lang="zh-CN" altLang="en-US" sz="1600" dirty="0">
                <a:latin typeface="+mj-ea"/>
                <a:ea typeface="+mj-ea"/>
              </a:rPr>
              <a:t>桂林理工大学图书馆</a:t>
            </a:r>
          </a:p>
        </p:txBody>
      </p:sp>
      <p:sp>
        <p:nvSpPr>
          <p:cNvPr id="18" name="文本框 17">
            <a:extLst>
              <a:ext uri="{FF2B5EF4-FFF2-40B4-BE49-F238E27FC236}">
                <a16:creationId xmlns:a16="http://schemas.microsoft.com/office/drawing/2014/main" id="{678CC3E1-55D0-4103-AE60-DF902E196443}"/>
              </a:ext>
            </a:extLst>
          </p:cNvPr>
          <p:cNvSpPr txBox="1"/>
          <p:nvPr/>
        </p:nvSpPr>
        <p:spPr>
          <a:xfrm>
            <a:off x="4169189" y="2128931"/>
            <a:ext cx="4013951" cy="3539430"/>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广西民族大学图书馆</a:t>
            </a:r>
            <a:endParaRPr lang="en-US" altLang="zh-CN" sz="1600" dirty="0">
              <a:latin typeface="+mj-ea"/>
              <a:ea typeface="+mj-ea"/>
            </a:endParaRPr>
          </a:p>
          <a:p>
            <a:pPr marL="285750" indent="-285750">
              <a:buFont typeface="Arial" panose="020B0604020202020204" pitchFamily="34" charset="0"/>
              <a:buChar char="•"/>
            </a:pPr>
            <a:r>
              <a:rPr lang="zh-CN" altLang="en-US" sz="1600" dirty="0">
                <a:latin typeface="+mj-ea"/>
                <a:ea typeface="+mj-ea"/>
              </a:rPr>
              <a:t>广西科技大学图书馆</a:t>
            </a:r>
          </a:p>
          <a:p>
            <a:pPr marL="285750" indent="-285750">
              <a:buFont typeface="Arial" panose="020B0604020202020204" pitchFamily="34" charset="0"/>
              <a:buChar char="•"/>
            </a:pPr>
            <a:r>
              <a:rPr lang="zh-CN" altLang="en-US" sz="1600" dirty="0">
                <a:latin typeface="+mj-ea"/>
                <a:ea typeface="+mj-ea"/>
              </a:rPr>
              <a:t>南通大学图书馆</a:t>
            </a:r>
          </a:p>
          <a:p>
            <a:pPr marL="285750" indent="-285750">
              <a:buFont typeface="Arial" panose="020B0604020202020204" pitchFamily="34" charset="0"/>
              <a:buChar char="•"/>
            </a:pPr>
            <a:r>
              <a:rPr lang="zh-CN" altLang="en-US" sz="1600" dirty="0">
                <a:latin typeface="+mj-ea"/>
                <a:ea typeface="+mj-ea"/>
              </a:rPr>
              <a:t>浙江师范大学图书馆</a:t>
            </a:r>
          </a:p>
          <a:p>
            <a:pPr marL="285750" indent="-285750">
              <a:buFont typeface="Arial" panose="020B0604020202020204" pitchFamily="34" charset="0"/>
              <a:buChar char="•"/>
            </a:pPr>
            <a:r>
              <a:rPr lang="zh-CN" altLang="en-US" sz="1600" dirty="0">
                <a:latin typeface="+mj-ea"/>
                <a:ea typeface="+mj-ea"/>
              </a:rPr>
              <a:t>浙工贸</a:t>
            </a:r>
            <a:r>
              <a:rPr lang="en-US" altLang="zh-CN" sz="1600" dirty="0">
                <a:latin typeface="+mj-ea"/>
                <a:ea typeface="+mj-ea"/>
              </a:rPr>
              <a:t>·</a:t>
            </a:r>
            <a:r>
              <a:rPr lang="zh-CN" altLang="en-US" sz="1600" dirty="0">
                <a:latin typeface="+mj-ea"/>
                <a:ea typeface="+mj-ea"/>
              </a:rPr>
              <a:t>温州知识产权学院</a:t>
            </a:r>
          </a:p>
          <a:p>
            <a:pPr marL="285750" indent="-285750">
              <a:buFont typeface="Arial" panose="020B0604020202020204" pitchFamily="34" charset="0"/>
              <a:buChar char="•"/>
            </a:pPr>
            <a:r>
              <a:rPr lang="zh-CN" altLang="en-US" sz="1600" dirty="0">
                <a:latin typeface="+mj-ea"/>
                <a:ea typeface="+mj-ea"/>
              </a:rPr>
              <a:t>台州学院图书馆</a:t>
            </a:r>
          </a:p>
          <a:p>
            <a:pPr marL="285750" indent="-285750">
              <a:buFont typeface="Arial" panose="020B0604020202020204" pitchFamily="34" charset="0"/>
              <a:buChar char="•"/>
            </a:pPr>
            <a:r>
              <a:rPr lang="zh-CN" altLang="en-US" sz="1600" dirty="0">
                <a:latin typeface="+mj-ea"/>
                <a:ea typeface="+mj-ea"/>
              </a:rPr>
              <a:t>河南科技大学车辆与交通工程学院</a:t>
            </a:r>
          </a:p>
          <a:p>
            <a:pPr marL="285750" indent="-285750">
              <a:buFont typeface="Arial" panose="020B0604020202020204" pitchFamily="34" charset="0"/>
              <a:buChar char="•"/>
            </a:pPr>
            <a:r>
              <a:rPr lang="zh-CN" altLang="en-US" sz="1600" dirty="0">
                <a:latin typeface="+mj-ea"/>
                <a:ea typeface="+mj-ea"/>
              </a:rPr>
              <a:t>贺州学院图书馆</a:t>
            </a:r>
          </a:p>
          <a:p>
            <a:pPr marL="285750" indent="-285750">
              <a:buFont typeface="Arial" panose="020B0604020202020204" pitchFamily="34" charset="0"/>
              <a:buChar char="•"/>
            </a:pPr>
            <a:r>
              <a:rPr lang="zh-CN" altLang="en-US" sz="1600" dirty="0">
                <a:latin typeface="+mj-ea"/>
                <a:ea typeface="+mj-ea"/>
              </a:rPr>
              <a:t>佛山科学技术学院图书馆</a:t>
            </a:r>
          </a:p>
          <a:p>
            <a:pPr marL="285750" indent="-285750">
              <a:buFont typeface="Arial" panose="020B0604020202020204" pitchFamily="34" charset="0"/>
              <a:buChar char="•"/>
            </a:pPr>
            <a:r>
              <a:rPr lang="zh-CN" altLang="en-US" sz="1600" dirty="0">
                <a:latin typeface="+mj-ea"/>
                <a:ea typeface="+mj-ea"/>
              </a:rPr>
              <a:t>河南大学图书馆</a:t>
            </a:r>
          </a:p>
          <a:p>
            <a:pPr marL="285750" indent="-285750">
              <a:buFont typeface="Arial" panose="020B0604020202020204" pitchFamily="34" charset="0"/>
              <a:buChar char="•"/>
            </a:pPr>
            <a:r>
              <a:rPr lang="zh-CN" altLang="en-US" sz="1600" dirty="0">
                <a:latin typeface="+mj-ea"/>
                <a:ea typeface="+mj-ea"/>
              </a:rPr>
              <a:t>中原工学院知识产权学院</a:t>
            </a:r>
          </a:p>
          <a:p>
            <a:pPr marL="285750" indent="-285750">
              <a:buFont typeface="Arial" panose="020B0604020202020204" pitchFamily="34" charset="0"/>
              <a:buChar char="•"/>
            </a:pPr>
            <a:r>
              <a:rPr lang="zh-CN" altLang="en-US" sz="1600" dirty="0">
                <a:latin typeface="+mj-ea"/>
                <a:ea typeface="+mj-ea"/>
              </a:rPr>
              <a:t>东北大学图书馆（知识产权信息服务中心）</a:t>
            </a:r>
          </a:p>
          <a:p>
            <a:pPr marL="285750" indent="-285750">
              <a:buFont typeface="Arial" panose="020B0604020202020204" pitchFamily="34" charset="0"/>
              <a:buChar char="•"/>
            </a:pPr>
            <a:r>
              <a:rPr lang="zh-CN" altLang="en-US" sz="1600" dirty="0">
                <a:latin typeface="+mj-ea"/>
                <a:ea typeface="+mj-ea"/>
              </a:rPr>
              <a:t>华南理工大学图书馆</a:t>
            </a:r>
          </a:p>
        </p:txBody>
      </p:sp>
      <p:sp>
        <p:nvSpPr>
          <p:cNvPr id="20" name="文本框 19">
            <a:extLst>
              <a:ext uri="{FF2B5EF4-FFF2-40B4-BE49-F238E27FC236}">
                <a16:creationId xmlns:a16="http://schemas.microsoft.com/office/drawing/2014/main" id="{277A13C0-463B-4B7F-9964-1E91B799C901}"/>
              </a:ext>
            </a:extLst>
          </p:cNvPr>
          <p:cNvSpPr txBox="1"/>
          <p:nvPr/>
        </p:nvSpPr>
        <p:spPr>
          <a:xfrm>
            <a:off x="7989830" y="2133956"/>
            <a:ext cx="3362170" cy="3293209"/>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广东工业大学图书馆</a:t>
            </a:r>
          </a:p>
          <a:p>
            <a:pPr marL="285750" indent="-285750">
              <a:buFont typeface="Arial" panose="020B0604020202020204" pitchFamily="34" charset="0"/>
              <a:buChar char="•"/>
            </a:pPr>
            <a:r>
              <a:rPr lang="zh-CN" altLang="en-US" sz="1600" dirty="0">
                <a:latin typeface="+mj-ea"/>
                <a:ea typeface="+mj-ea"/>
              </a:rPr>
              <a:t>沈阳工业大学</a:t>
            </a:r>
          </a:p>
          <a:p>
            <a:pPr marL="285750" indent="-285750">
              <a:buFont typeface="Arial" panose="020B0604020202020204" pitchFamily="34" charset="0"/>
              <a:buChar char="•"/>
            </a:pPr>
            <a:r>
              <a:rPr lang="zh-CN" altLang="en-US" sz="1600" dirty="0">
                <a:latin typeface="+mj-ea"/>
                <a:ea typeface="+mj-ea"/>
              </a:rPr>
              <a:t>大连理工大学</a:t>
            </a:r>
          </a:p>
          <a:p>
            <a:pPr marL="285750" indent="-285750">
              <a:buFont typeface="Arial" panose="020B0604020202020204" pitchFamily="34" charset="0"/>
              <a:buChar char="•"/>
            </a:pPr>
            <a:r>
              <a:rPr lang="zh-CN" altLang="en-US" sz="1600" dirty="0">
                <a:latin typeface="+mj-ea"/>
                <a:ea typeface="+mj-ea"/>
              </a:rPr>
              <a:t>东北大学</a:t>
            </a:r>
          </a:p>
          <a:p>
            <a:pPr marL="285750" indent="-285750">
              <a:buFont typeface="Arial" panose="020B0604020202020204" pitchFamily="34" charset="0"/>
              <a:buChar char="•"/>
            </a:pPr>
            <a:r>
              <a:rPr lang="zh-CN" altLang="en-US" sz="1600" dirty="0">
                <a:latin typeface="+mj-ea"/>
                <a:ea typeface="+mj-ea"/>
              </a:rPr>
              <a:t>齐鲁工业大学</a:t>
            </a:r>
          </a:p>
          <a:p>
            <a:pPr marL="285750" indent="-285750">
              <a:buFont typeface="Arial" panose="020B0604020202020204" pitchFamily="34" charset="0"/>
              <a:buChar char="•"/>
            </a:pPr>
            <a:r>
              <a:rPr lang="zh-CN" altLang="en-US" sz="1600" dirty="0">
                <a:latin typeface="+mj-ea"/>
                <a:ea typeface="+mj-ea"/>
              </a:rPr>
              <a:t>五邑大学广东省区域知识产权分析评议中心</a:t>
            </a:r>
          </a:p>
          <a:p>
            <a:pPr marL="285750" indent="-285750">
              <a:buFont typeface="Arial" panose="020B0604020202020204" pitchFamily="34" charset="0"/>
              <a:buChar char="•"/>
            </a:pPr>
            <a:r>
              <a:rPr lang="zh-CN" altLang="en-US" sz="1600" dirty="0">
                <a:latin typeface="+mj-ea"/>
                <a:ea typeface="+mj-ea"/>
              </a:rPr>
              <a:t>扬州大学图书馆（知识产权信息服务中心）</a:t>
            </a:r>
          </a:p>
          <a:p>
            <a:pPr marL="285750" indent="-285750">
              <a:buFont typeface="Arial" panose="020B0604020202020204" pitchFamily="34" charset="0"/>
              <a:buChar char="•"/>
            </a:pPr>
            <a:r>
              <a:rPr lang="zh-CN" altLang="en-US" sz="1600" dirty="0">
                <a:latin typeface="+mj-ea"/>
                <a:ea typeface="+mj-ea"/>
              </a:rPr>
              <a:t>河北民族师范学院</a:t>
            </a:r>
          </a:p>
          <a:p>
            <a:pPr marL="285750" indent="-285750">
              <a:buFont typeface="Arial" panose="020B0604020202020204" pitchFamily="34" charset="0"/>
              <a:buChar char="•"/>
            </a:pPr>
            <a:r>
              <a:rPr lang="zh-CN" altLang="en-US" sz="1600" dirty="0">
                <a:latin typeface="+mj-ea"/>
                <a:ea typeface="+mj-ea"/>
              </a:rPr>
              <a:t>西南大学</a:t>
            </a:r>
          </a:p>
          <a:p>
            <a:pPr marL="285750" indent="-285750">
              <a:buFont typeface="Arial" panose="020B0604020202020204" pitchFamily="34" charset="0"/>
              <a:buChar char="•"/>
            </a:pPr>
            <a:r>
              <a:rPr lang="zh-CN" altLang="en-US" sz="1600" dirty="0">
                <a:latin typeface="+mj-ea"/>
                <a:ea typeface="+mj-ea"/>
              </a:rPr>
              <a:t>天津科技大学国家知识产权信息服务中心</a:t>
            </a:r>
            <a:endParaRPr lang="en-US" altLang="zh-CN" sz="1600" dirty="0">
              <a:latin typeface="+mj-ea"/>
              <a:ea typeface="+mj-ea"/>
            </a:endParaRP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2021</a:t>
            </a:r>
            <a:r>
              <a:rPr lang="zh-CN" altLang="en-US" sz="2800" dirty="0"/>
              <a:t>年第三届赛事组织单位</a:t>
            </a:r>
            <a:r>
              <a:rPr lang="en-US" altLang="zh-CN" sz="2800" dirty="0"/>
              <a:t>2</a:t>
            </a:r>
            <a:endParaRPr lang="zh-CN" altLang="en-US" sz="2800" dirty="0"/>
          </a:p>
        </p:txBody>
      </p:sp>
    </p:spTree>
    <p:extLst>
      <p:ext uri="{BB962C8B-B14F-4D97-AF65-F5344CB8AC3E}">
        <p14:creationId xmlns:p14="http://schemas.microsoft.com/office/powerpoint/2010/main" val="572643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858049" y="2128931"/>
            <a:ext cx="3240000" cy="3785652"/>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latin typeface="+mj-ea"/>
                <a:ea typeface="+mj-ea"/>
              </a:rPr>
              <a:t>广东省知识产权大数据重点实验室</a:t>
            </a:r>
            <a:r>
              <a:rPr lang="en-US" altLang="zh-CN" sz="1600" dirty="0">
                <a:latin typeface="+mj-ea"/>
                <a:ea typeface="+mj-ea"/>
              </a:rPr>
              <a:t>/</a:t>
            </a:r>
            <a:r>
              <a:rPr lang="zh-CN" altLang="en-US" sz="1600" dirty="0">
                <a:latin typeface="+mj-ea"/>
                <a:ea typeface="+mj-ea"/>
              </a:rPr>
              <a:t>广州市知识产权研究与服务中心</a:t>
            </a:r>
          </a:p>
          <a:p>
            <a:pPr marL="285750" indent="-285750">
              <a:buFont typeface="Arial" panose="020B0604020202020204" pitchFamily="34" charset="0"/>
              <a:buChar char="•"/>
            </a:pPr>
            <a:r>
              <a:rPr lang="zh-CN" altLang="en-US" sz="1600" dirty="0">
                <a:latin typeface="+mj-ea"/>
                <a:ea typeface="+mj-ea"/>
              </a:rPr>
              <a:t>桂林电子科技大学图书馆</a:t>
            </a:r>
          </a:p>
          <a:p>
            <a:pPr marL="285750" indent="-285750">
              <a:buFont typeface="Arial" panose="020B0604020202020204" pitchFamily="34" charset="0"/>
              <a:buChar char="•"/>
            </a:pPr>
            <a:r>
              <a:rPr lang="zh-CN" altLang="en-US" sz="1600" dirty="0">
                <a:latin typeface="+mj-ea"/>
                <a:ea typeface="+mj-ea"/>
              </a:rPr>
              <a:t>华北电力大学图书馆</a:t>
            </a:r>
          </a:p>
          <a:p>
            <a:pPr marL="285750" indent="-285750">
              <a:buFont typeface="Arial" panose="020B0604020202020204" pitchFamily="34" charset="0"/>
              <a:buChar char="•"/>
            </a:pPr>
            <a:r>
              <a:rPr lang="zh-CN" altLang="en-US" sz="1600" dirty="0">
                <a:latin typeface="+mj-ea"/>
                <a:ea typeface="+mj-ea"/>
              </a:rPr>
              <a:t>深圳大学城图书馆</a:t>
            </a:r>
          </a:p>
          <a:p>
            <a:pPr marL="285750" indent="-285750">
              <a:buFont typeface="Arial" panose="020B0604020202020204" pitchFamily="34" charset="0"/>
              <a:buChar char="•"/>
            </a:pPr>
            <a:r>
              <a:rPr lang="zh-CN" altLang="en-US" sz="1600" dirty="0">
                <a:latin typeface="+mj-ea"/>
                <a:ea typeface="+mj-ea"/>
              </a:rPr>
              <a:t>中国石油大学（北京）图书馆</a:t>
            </a:r>
          </a:p>
          <a:p>
            <a:pPr marL="285750" indent="-285750">
              <a:buFont typeface="Arial" panose="020B0604020202020204" pitchFamily="34" charset="0"/>
              <a:buChar char="•"/>
            </a:pPr>
            <a:r>
              <a:rPr lang="zh-CN" altLang="en-US" sz="1600" dirty="0">
                <a:latin typeface="+mj-ea"/>
                <a:ea typeface="+mj-ea"/>
              </a:rPr>
              <a:t>西北大学知识产权学院</a:t>
            </a:r>
          </a:p>
          <a:p>
            <a:pPr marL="285750" indent="-285750">
              <a:buFont typeface="Arial" panose="020B0604020202020204" pitchFamily="34" charset="0"/>
              <a:buChar char="•"/>
            </a:pPr>
            <a:r>
              <a:rPr lang="zh-CN" altLang="en-US" sz="1600" dirty="0">
                <a:latin typeface="+mj-ea"/>
                <a:ea typeface="+mj-ea"/>
              </a:rPr>
              <a:t>深圳职业技术学院图书馆（知识产权信息服务中心）</a:t>
            </a:r>
          </a:p>
          <a:p>
            <a:pPr marL="285750" indent="-285750">
              <a:buFont typeface="Arial" panose="020B0604020202020204" pitchFamily="34" charset="0"/>
              <a:buChar char="•"/>
            </a:pPr>
            <a:r>
              <a:rPr lang="zh-CN" altLang="en-US" sz="1600" dirty="0">
                <a:latin typeface="+mj-ea"/>
                <a:ea typeface="+mj-ea"/>
              </a:rPr>
              <a:t>西安电子科技大学图书馆</a:t>
            </a:r>
          </a:p>
          <a:p>
            <a:pPr marL="285750" indent="-285750">
              <a:buFont typeface="Arial" panose="020B0604020202020204" pitchFamily="34" charset="0"/>
              <a:buChar char="•"/>
            </a:pPr>
            <a:r>
              <a:rPr lang="zh-CN" altLang="en-US" sz="1600" dirty="0">
                <a:latin typeface="+mj-ea"/>
                <a:ea typeface="+mj-ea"/>
              </a:rPr>
              <a:t>河北工业大学国家知识产权信息服务中心（河北工业大学图书馆）</a:t>
            </a:r>
          </a:p>
          <a:p>
            <a:pPr marL="285750" indent="-285750">
              <a:buFont typeface="Arial" panose="020B0604020202020204" pitchFamily="34" charset="0"/>
              <a:buChar char="•"/>
            </a:pPr>
            <a:r>
              <a:rPr lang="zh-CN" altLang="en-US" sz="1600" dirty="0">
                <a:latin typeface="+mj-ea"/>
                <a:ea typeface="+mj-ea"/>
              </a:rPr>
              <a:t>桂林理工大学图书馆</a:t>
            </a:r>
          </a:p>
        </p:txBody>
      </p:sp>
      <p:sp>
        <p:nvSpPr>
          <p:cNvPr id="18" name="文本框 17">
            <a:extLst>
              <a:ext uri="{FF2B5EF4-FFF2-40B4-BE49-F238E27FC236}">
                <a16:creationId xmlns:a16="http://schemas.microsoft.com/office/drawing/2014/main" id="{678CC3E1-55D0-4103-AE60-DF902E196443}"/>
              </a:ext>
            </a:extLst>
          </p:cNvPr>
          <p:cNvSpPr txBox="1"/>
          <p:nvPr/>
        </p:nvSpPr>
        <p:spPr>
          <a:xfrm>
            <a:off x="4169189" y="2128931"/>
            <a:ext cx="4013951" cy="3539430"/>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广西民族大学图书馆</a:t>
            </a:r>
            <a:endParaRPr lang="en-US" altLang="zh-CN" sz="1600" dirty="0">
              <a:latin typeface="+mj-ea"/>
              <a:ea typeface="+mj-ea"/>
            </a:endParaRPr>
          </a:p>
          <a:p>
            <a:pPr marL="285750" indent="-285750">
              <a:buFont typeface="Arial" panose="020B0604020202020204" pitchFamily="34" charset="0"/>
              <a:buChar char="•"/>
            </a:pPr>
            <a:r>
              <a:rPr lang="zh-CN" altLang="en-US" sz="1600" dirty="0">
                <a:latin typeface="+mj-ea"/>
                <a:ea typeface="+mj-ea"/>
              </a:rPr>
              <a:t>广西科技大学图书馆</a:t>
            </a:r>
          </a:p>
          <a:p>
            <a:pPr marL="285750" indent="-285750">
              <a:buFont typeface="Arial" panose="020B0604020202020204" pitchFamily="34" charset="0"/>
              <a:buChar char="•"/>
            </a:pPr>
            <a:r>
              <a:rPr lang="zh-CN" altLang="en-US" sz="1600" dirty="0">
                <a:latin typeface="+mj-ea"/>
                <a:ea typeface="+mj-ea"/>
              </a:rPr>
              <a:t>南通大学图书馆</a:t>
            </a:r>
          </a:p>
          <a:p>
            <a:pPr marL="285750" indent="-285750">
              <a:buFont typeface="Arial" panose="020B0604020202020204" pitchFamily="34" charset="0"/>
              <a:buChar char="•"/>
            </a:pPr>
            <a:r>
              <a:rPr lang="zh-CN" altLang="en-US" sz="1600" dirty="0">
                <a:latin typeface="+mj-ea"/>
                <a:ea typeface="+mj-ea"/>
              </a:rPr>
              <a:t>浙江师范大学图书馆</a:t>
            </a:r>
          </a:p>
          <a:p>
            <a:pPr marL="285750" indent="-285750">
              <a:buFont typeface="Arial" panose="020B0604020202020204" pitchFamily="34" charset="0"/>
              <a:buChar char="•"/>
            </a:pPr>
            <a:r>
              <a:rPr lang="zh-CN" altLang="en-US" sz="1600" dirty="0">
                <a:latin typeface="+mj-ea"/>
                <a:ea typeface="+mj-ea"/>
              </a:rPr>
              <a:t>浙工贸</a:t>
            </a:r>
            <a:r>
              <a:rPr lang="en-US" altLang="zh-CN" sz="1600" dirty="0">
                <a:latin typeface="+mj-ea"/>
                <a:ea typeface="+mj-ea"/>
              </a:rPr>
              <a:t>·</a:t>
            </a:r>
            <a:r>
              <a:rPr lang="zh-CN" altLang="en-US" sz="1600" dirty="0">
                <a:latin typeface="+mj-ea"/>
                <a:ea typeface="+mj-ea"/>
              </a:rPr>
              <a:t>温州知识产权学院</a:t>
            </a:r>
          </a:p>
          <a:p>
            <a:pPr marL="285750" indent="-285750">
              <a:buFont typeface="Arial" panose="020B0604020202020204" pitchFamily="34" charset="0"/>
              <a:buChar char="•"/>
            </a:pPr>
            <a:r>
              <a:rPr lang="zh-CN" altLang="en-US" sz="1600" dirty="0">
                <a:latin typeface="+mj-ea"/>
                <a:ea typeface="+mj-ea"/>
              </a:rPr>
              <a:t>台州学院图书馆</a:t>
            </a:r>
          </a:p>
          <a:p>
            <a:pPr marL="285750" indent="-285750">
              <a:buFont typeface="Arial" panose="020B0604020202020204" pitchFamily="34" charset="0"/>
              <a:buChar char="•"/>
            </a:pPr>
            <a:r>
              <a:rPr lang="zh-CN" altLang="en-US" sz="1600" dirty="0">
                <a:latin typeface="+mj-ea"/>
                <a:ea typeface="+mj-ea"/>
              </a:rPr>
              <a:t>河南科技大学车辆与交通工程学院</a:t>
            </a:r>
          </a:p>
          <a:p>
            <a:pPr marL="285750" indent="-285750">
              <a:buFont typeface="Arial" panose="020B0604020202020204" pitchFamily="34" charset="0"/>
              <a:buChar char="•"/>
            </a:pPr>
            <a:r>
              <a:rPr lang="zh-CN" altLang="en-US" sz="1600" dirty="0">
                <a:latin typeface="+mj-ea"/>
                <a:ea typeface="+mj-ea"/>
              </a:rPr>
              <a:t>贺州学院图书馆</a:t>
            </a:r>
          </a:p>
          <a:p>
            <a:pPr marL="285750" indent="-285750">
              <a:buFont typeface="Arial" panose="020B0604020202020204" pitchFamily="34" charset="0"/>
              <a:buChar char="•"/>
            </a:pPr>
            <a:r>
              <a:rPr lang="zh-CN" altLang="en-US" sz="1600" dirty="0">
                <a:latin typeface="+mj-ea"/>
                <a:ea typeface="+mj-ea"/>
              </a:rPr>
              <a:t>佛山科学技术学院图书馆</a:t>
            </a:r>
          </a:p>
          <a:p>
            <a:pPr marL="285750" indent="-285750">
              <a:buFont typeface="Arial" panose="020B0604020202020204" pitchFamily="34" charset="0"/>
              <a:buChar char="•"/>
            </a:pPr>
            <a:r>
              <a:rPr lang="zh-CN" altLang="en-US" sz="1600" dirty="0">
                <a:latin typeface="+mj-ea"/>
                <a:ea typeface="+mj-ea"/>
              </a:rPr>
              <a:t>河南大学图书馆</a:t>
            </a:r>
          </a:p>
          <a:p>
            <a:pPr marL="285750" indent="-285750">
              <a:buFont typeface="Arial" panose="020B0604020202020204" pitchFamily="34" charset="0"/>
              <a:buChar char="•"/>
            </a:pPr>
            <a:r>
              <a:rPr lang="zh-CN" altLang="en-US" sz="1600" dirty="0">
                <a:latin typeface="+mj-ea"/>
                <a:ea typeface="+mj-ea"/>
              </a:rPr>
              <a:t>中原工学院知识产权学院</a:t>
            </a:r>
          </a:p>
          <a:p>
            <a:pPr marL="285750" indent="-285750">
              <a:buFont typeface="Arial" panose="020B0604020202020204" pitchFamily="34" charset="0"/>
              <a:buChar char="•"/>
            </a:pPr>
            <a:r>
              <a:rPr lang="zh-CN" altLang="en-US" sz="1600" dirty="0">
                <a:latin typeface="+mj-ea"/>
                <a:ea typeface="+mj-ea"/>
              </a:rPr>
              <a:t>东北大学图书馆（知识产权信息服务中心）</a:t>
            </a:r>
          </a:p>
          <a:p>
            <a:pPr marL="285750" indent="-285750">
              <a:buFont typeface="Arial" panose="020B0604020202020204" pitchFamily="34" charset="0"/>
              <a:buChar char="•"/>
            </a:pPr>
            <a:r>
              <a:rPr lang="zh-CN" altLang="en-US" sz="1600" dirty="0">
                <a:latin typeface="+mj-ea"/>
                <a:ea typeface="+mj-ea"/>
              </a:rPr>
              <a:t>华南理工大学图书馆</a:t>
            </a:r>
          </a:p>
        </p:txBody>
      </p:sp>
      <p:sp>
        <p:nvSpPr>
          <p:cNvPr id="20" name="文本框 19">
            <a:extLst>
              <a:ext uri="{FF2B5EF4-FFF2-40B4-BE49-F238E27FC236}">
                <a16:creationId xmlns:a16="http://schemas.microsoft.com/office/drawing/2014/main" id="{277A13C0-463B-4B7F-9964-1E91B799C901}"/>
              </a:ext>
            </a:extLst>
          </p:cNvPr>
          <p:cNvSpPr txBox="1"/>
          <p:nvPr/>
        </p:nvSpPr>
        <p:spPr>
          <a:xfrm>
            <a:off x="7989830" y="2133956"/>
            <a:ext cx="3362170" cy="3293209"/>
          </a:xfrm>
          <a:prstGeom prst="rect">
            <a:avLst/>
          </a:prstGeom>
          <a:noFill/>
        </p:spPr>
        <p:txBody>
          <a:bodyPr wrap="square">
            <a:spAutoFit/>
          </a:bodyPr>
          <a:lstStyle/>
          <a:p>
            <a:pPr marL="285750" indent="-285750">
              <a:buFont typeface="Arial" panose="020B0604020202020204" pitchFamily="34" charset="0"/>
              <a:buChar char="•"/>
            </a:pPr>
            <a:r>
              <a:rPr lang="zh-CN" altLang="en-US" sz="1600" dirty="0">
                <a:latin typeface="+mj-ea"/>
                <a:ea typeface="+mj-ea"/>
              </a:rPr>
              <a:t>广东工业大学图书馆</a:t>
            </a:r>
          </a:p>
          <a:p>
            <a:pPr marL="285750" indent="-285750">
              <a:buFont typeface="Arial" panose="020B0604020202020204" pitchFamily="34" charset="0"/>
              <a:buChar char="•"/>
            </a:pPr>
            <a:r>
              <a:rPr lang="zh-CN" altLang="en-US" sz="1600" dirty="0">
                <a:latin typeface="+mj-ea"/>
                <a:ea typeface="+mj-ea"/>
              </a:rPr>
              <a:t>沈阳工业大学</a:t>
            </a:r>
          </a:p>
          <a:p>
            <a:pPr marL="285750" indent="-285750">
              <a:buFont typeface="Arial" panose="020B0604020202020204" pitchFamily="34" charset="0"/>
              <a:buChar char="•"/>
            </a:pPr>
            <a:r>
              <a:rPr lang="zh-CN" altLang="en-US" sz="1600" dirty="0">
                <a:latin typeface="+mj-ea"/>
                <a:ea typeface="+mj-ea"/>
              </a:rPr>
              <a:t>大连理工大学</a:t>
            </a:r>
          </a:p>
          <a:p>
            <a:pPr marL="285750" indent="-285750">
              <a:buFont typeface="Arial" panose="020B0604020202020204" pitchFamily="34" charset="0"/>
              <a:buChar char="•"/>
            </a:pPr>
            <a:r>
              <a:rPr lang="zh-CN" altLang="en-US" sz="1600" dirty="0">
                <a:latin typeface="+mj-ea"/>
                <a:ea typeface="+mj-ea"/>
              </a:rPr>
              <a:t>东北大学</a:t>
            </a:r>
          </a:p>
          <a:p>
            <a:pPr marL="285750" indent="-285750">
              <a:buFont typeface="Arial" panose="020B0604020202020204" pitchFamily="34" charset="0"/>
              <a:buChar char="•"/>
            </a:pPr>
            <a:r>
              <a:rPr lang="zh-CN" altLang="en-US" sz="1600" dirty="0">
                <a:latin typeface="+mj-ea"/>
                <a:ea typeface="+mj-ea"/>
              </a:rPr>
              <a:t>齐鲁工业大学</a:t>
            </a:r>
          </a:p>
          <a:p>
            <a:pPr marL="285750" indent="-285750">
              <a:buFont typeface="Arial" panose="020B0604020202020204" pitchFamily="34" charset="0"/>
              <a:buChar char="•"/>
            </a:pPr>
            <a:r>
              <a:rPr lang="zh-CN" altLang="en-US" sz="1600" dirty="0">
                <a:latin typeface="+mj-ea"/>
                <a:ea typeface="+mj-ea"/>
              </a:rPr>
              <a:t>五邑大学广东省区域知识产权分析评议中心</a:t>
            </a:r>
          </a:p>
          <a:p>
            <a:pPr marL="285750" indent="-285750">
              <a:buFont typeface="Arial" panose="020B0604020202020204" pitchFamily="34" charset="0"/>
              <a:buChar char="•"/>
            </a:pPr>
            <a:r>
              <a:rPr lang="zh-CN" altLang="en-US" sz="1600" dirty="0">
                <a:latin typeface="+mj-ea"/>
                <a:ea typeface="+mj-ea"/>
              </a:rPr>
              <a:t>扬州大学图书馆（知识产权信息服务中心）</a:t>
            </a:r>
          </a:p>
          <a:p>
            <a:pPr marL="285750" indent="-285750">
              <a:buFont typeface="Arial" panose="020B0604020202020204" pitchFamily="34" charset="0"/>
              <a:buChar char="•"/>
            </a:pPr>
            <a:r>
              <a:rPr lang="zh-CN" altLang="en-US" sz="1600" dirty="0">
                <a:latin typeface="+mj-ea"/>
                <a:ea typeface="+mj-ea"/>
              </a:rPr>
              <a:t>河北民族师范学院</a:t>
            </a:r>
          </a:p>
          <a:p>
            <a:pPr marL="285750" indent="-285750">
              <a:buFont typeface="Arial" panose="020B0604020202020204" pitchFamily="34" charset="0"/>
              <a:buChar char="•"/>
            </a:pPr>
            <a:r>
              <a:rPr lang="zh-CN" altLang="en-US" sz="1600" dirty="0">
                <a:latin typeface="+mj-ea"/>
                <a:ea typeface="+mj-ea"/>
              </a:rPr>
              <a:t>西南大学</a:t>
            </a:r>
          </a:p>
          <a:p>
            <a:pPr marL="285750" indent="-285750">
              <a:buFont typeface="Arial" panose="020B0604020202020204" pitchFamily="34" charset="0"/>
              <a:buChar char="•"/>
            </a:pPr>
            <a:r>
              <a:rPr lang="zh-CN" altLang="en-US" sz="1600" dirty="0">
                <a:latin typeface="+mj-ea"/>
                <a:ea typeface="+mj-ea"/>
              </a:rPr>
              <a:t>天津科技大学国家知识产权信息服务中心</a:t>
            </a:r>
            <a:endParaRPr lang="en-US" altLang="zh-CN" sz="1600" dirty="0">
              <a:latin typeface="+mj-ea"/>
              <a:ea typeface="+mj-ea"/>
            </a:endParaRP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2021</a:t>
            </a:r>
            <a:r>
              <a:rPr lang="zh-CN" altLang="en-US" sz="2800" dirty="0"/>
              <a:t>年第三届赛事组织单位</a:t>
            </a:r>
            <a:r>
              <a:rPr lang="en-US" altLang="zh-CN" sz="2800" dirty="0"/>
              <a:t>2</a:t>
            </a:r>
            <a:endParaRPr lang="zh-CN" altLang="en-US" sz="2800" dirty="0"/>
          </a:p>
        </p:txBody>
      </p:sp>
    </p:spTree>
    <p:extLst>
      <p:ext uri="{BB962C8B-B14F-4D97-AF65-F5344CB8AC3E}">
        <p14:creationId xmlns:p14="http://schemas.microsoft.com/office/powerpoint/2010/main" val="1782252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1257110" y="2033495"/>
            <a:ext cx="9276081" cy="3787896"/>
          </a:xfrm>
          <a:prstGeom prst="rect">
            <a:avLst/>
          </a:prstGeom>
          <a:noFill/>
        </p:spPr>
        <p:txBody>
          <a:bodyPr wrap="square" rtlCol="0">
            <a:spAutoFit/>
          </a:bodyPr>
          <a:lstStyle/>
          <a:p>
            <a:pPr>
              <a:lnSpc>
                <a:spcPct val="150000"/>
              </a:lnSpc>
            </a:pPr>
            <a:r>
              <a:rPr lang="zh-CN" altLang="zh-CN" b="1" dirty="0">
                <a:latin typeface="+mj-ea"/>
                <a:ea typeface="+mj-ea"/>
              </a:rPr>
              <a:t>基础知识题：</a:t>
            </a:r>
            <a:r>
              <a:rPr lang="zh-CN" altLang="zh-CN" b="1" dirty="0">
                <a:solidFill>
                  <a:srgbClr val="FF0000"/>
                </a:solidFill>
                <a:latin typeface="+mj-ea"/>
                <a:ea typeface="+mj-ea"/>
              </a:rPr>
              <a:t>（题库现有题目</a:t>
            </a:r>
            <a:r>
              <a:rPr lang="en-US" altLang="zh-CN" b="1" dirty="0">
                <a:solidFill>
                  <a:srgbClr val="FF0000"/>
                </a:solidFill>
                <a:latin typeface="+mj-ea"/>
                <a:ea typeface="+mj-ea"/>
              </a:rPr>
              <a:t>500</a:t>
            </a:r>
            <a:r>
              <a:rPr lang="zh-CN" altLang="zh-CN" b="1" dirty="0">
                <a:solidFill>
                  <a:srgbClr val="FF0000"/>
                </a:solidFill>
                <a:latin typeface="+mj-ea"/>
                <a:ea typeface="+mj-ea"/>
              </a:rPr>
              <a:t>道）</a:t>
            </a:r>
            <a:endParaRPr lang="en-US" altLang="zh-CN" b="1" dirty="0">
              <a:solidFill>
                <a:srgbClr val="FF0000"/>
              </a:solidFill>
              <a:latin typeface="+mj-ea"/>
              <a:ea typeface="+mj-ea"/>
            </a:endParaRPr>
          </a:p>
          <a:p>
            <a:pPr>
              <a:lnSpc>
                <a:spcPct val="150000"/>
              </a:lnSpc>
            </a:pPr>
            <a:endParaRPr lang="zh-CN" altLang="zh-CN" dirty="0">
              <a:latin typeface="+mj-ea"/>
              <a:ea typeface="+mj-ea"/>
            </a:endParaRPr>
          </a:p>
          <a:p>
            <a:pPr>
              <a:lnSpc>
                <a:spcPct val="150000"/>
              </a:lnSpc>
            </a:pPr>
            <a:r>
              <a:rPr lang="en-US" altLang="zh-CN" dirty="0">
                <a:solidFill>
                  <a:srgbClr val="0070C0"/>
                </a:solidFill>
                <a:latin typeface="+mj-ea"/>
                <a:ea typeface="+mj-ea"/>
              </a:rPr>
              <a:t>1</a:t>
            </a:r>
            <a:r>
              <a:rPr lang="zh-CN" altLang="zh-CN" dirty="0">
                <a:solidFill>
                  <a:srgbClr val="0070C0"/>
                </a:solidFill>
                <a:latin typeface="+mj-ea"/>
                <a:ea typeface="+mj-ea"/>
              </a:rPr>
              <a:t>．下列文件被认为是世界上第一部版权法的是（</a:t>
            </a:r>
            <a:r>
              <a:rPr lang="zh-CN" altLang="en-US" dirty="0">
                <a:solidFill>
                  <a:srgbClr val="0070C0"/>
                </a:solidFill>
                <a:latin typeface="+mj-ea"/>
                <a:ea typeface="+mj-ea"/>
              </a:rPr>
              <a:t>  </a:t>
            </a:r>
            <a:r>
              <a:rPr lang="zh-CN" altLang="zh-CN" dirty="0">
                <a:solidFill>
                  <a:srgbClr val="0070C0"/>
                </a:solidFill>
                <a:latin typeface="+mj-ea"/>
                <a:ea typeface="+mj-ea"/>
              </a:rPr>
              <a:t>）</a:t>
            </a:r>
            <a:endParaRPr lang="en-US" altLang="zh-CN" dirty="0">
              <a:solidFill>
                <a:srgbClr val="0070C0"/>
              </a:solidFill>
              <a:latin typeface="+mj-ea"/>
              <a:ea typeface="+mj-ea"/>
            </a:endParaRPr>
          </a:p>
          <a:p>
            <a:pPr>
              <a:lnSpc>
                <a:spcPct val="150000"/>
              </a:lnSpc>
            </a:pPr>
            <a:endParaRPr lang="zh-CN" altLang="zh-CN" dirty="0">
              <a:solidFill>
                <a:srgbClr val="0070C0"/>
              </a:solidFill>
              <a:latin typeface="+mj-ea"/>
              <a:ea typeface="+mj-ea"/>
            </a:endParaRPr>
          </a:p>
          <a:p>
            <a:pPr>
              <a:lnSpc>
                <a:spcPct val="150000"/>
              </a:lnSpc>
            </a:pPr>
            <a:r>
              <a:rPr lang="en-US" altLang="zh-CN" dirty="0">
                <a:latin typeface="+mj-ea"/>
                <a:ea typeface="+mj-ea"/>
              </a:rPr>
              <a:t>A</a:t>
            </a:r>
            <a:r>
              <a:rPr lang="zh-CN" altLang="zh-CN" dirty="0">
                <a:latin typeface="+mj-ea"/>
                <a:ea typeface="+mj-ea"/>
              </a:rPr>
              <a:t>．</a:t>
            </a:r>
            <a:r>
              <a:rPr lang="en-US" altLang="zh-CN" dirty="0">
                <a:latin typeface="+mj-ea"/>
                <a:ea typeface="+mj-ea"/>
              </a:rPr>
              <a:t>1709</a:t>
            </a:r>
            <a:r>
              <a:rPr lang="zh-CN" altLang="zh-CN" dirty="0">
                <a:latin typeface="+mj-ea"/>
                <a:ea typeface="+mj-ea"/>
              </a:rPr>
              <a:t>年英国的《安娜女王法》</a:t>
            </a:r>
            <a:r>
              <a:rPr lang="en-US" altLang="zh-CN" dirty="0">
                <a:latin typeface="+mj-ea"/>
                <a:ea typeface="+mj-ea"/>
              </a:rPr>
              <a:t> </a:t>
            </a:r>
            <a:endParaRPr lang="zh-CN" altLang="zh-CN" dirty="0">
              <a:latin typeface="+mj-ea"/>
              <a:ea typeface="+mj-ea"/>
            </a:endParaRPr>
          </a:p>
          <a:p>
            <a:pPr>
              <a:lnSpc>
                <a:spcPct val="150000"/>
              </a:lnSpc>
            </a:pPr>
            <a:r>
              <a:rPr lang="en-US" altLang="zh-CN" dirty="0">
                <a:latin typeface="+mj-ea"/>
                <a:ea typeface="+mj-ea"/>
              </a:rPr>
              <a:t>B</a:t>
            </a:r>
            <a:r>
              <a:rPr lang="zh-CN" altLang="zh-CN" dirty="0">
                <a:latin typeface="+mj-ea"/>
                <a:ea typeface="+mj-ea"/>
              </a:rPr>
              <a:t>．</a:t>
            </a:r>
            <a:r>
              <a:rPr lang="en-US" altLang="zh-CN" dirty="0">
                <a:latin typeface="+mj-ea"/>
                <a:ea typeface="+mj-ea"/>
              </a:rPr>
              <a:t>1890</a:t>
            </a:r>
            <a:r>
              <a:rPr lang="zh-CN" altLang="zh-CN" dirty="0">
                <a:latin typeface="+mj-ea"/>
                <a:ea typeface="+mj-ea"/>
              </a:rPr>
              <a:t>年美国的《谢尔曼反不正当竞争法》</a:t>
            </a:r>
            <a:r>
              <a:rPr lang="en-US" altLang="zh-CN" dirty="0">
                <a:latin typeface="+mj-ea"/>
                <a:ea typeface="+mj-ea"/>
              </a:rPr>
              <a:t> </a:t>
            </a:r>
            <a:endParaRPr lang="zh-CN" altLang="zh-CN" dirty="0">
              <a:latin typeface="+mj-ea"/>
              <a:ea typeface="+mj-ea"/>
            </a:endParaRPr>
          </a:p>
          <a:p>
            <a:pPr>
              <a:lnSpc>
                <a:spcPct val="150000"/>
              </a:lnSpc>
            </a:pPr>
            <a:r>
              <a:rPr lang="en-US" altLang="zh-CN" dirty="0">
                <a:latin typeface="+mj-ea"/>
                <a:ea typeface="+mj-ea"/>
              </a:rPr>
              <a:t>C</a:t>
            </a:r>
            <a:r>
              <a:rPr lang="zh-CN" altLang="zh-CN" dirty="0">
                <a:latin typeface="+mj-ea"/>
                <a:ea typeface="+mj-ea"/>
              </a:rPr>
              <a:t>．世贸组织的《知识产权协定》</a:t>
            </a:r>
            <a:r>
              <a:rPr lang="en-US" altLang="zh-CN" dirty="0">
                <a:latin typeface="+mj-ea"/>
                <a:ea typeface="+mj-ea"/>
              </a:rPr>
              <a:t> </a:t>
            </a:r>
            <a:endParaRPr lang="zh-CN" altLang="zh-CN" dirty="0">
              <a:latin typeface="+mj-ea"/>
              <a:ea typeface="+mj-ea"/>
            </a:endParaRPr>
          </a:p>
          <a:p>
            <a:pPr>
              <a:lnSpc>
                <a:spcPct val="150000"/>
              </a:lnSpc>
            </a:pPr>
            <a:r>
              <a:rPr lang="en-US" altLang="zh-CN" dirty="0">
                <a:latin typeface="+mj-ea"/>
                <a:ea typeface="+mj-ea"/>
              </a:rPr>
              <a:t>D</a:t>
            </a:r>
            <a:r>
              <a:rPr lang="zh-CN" altLang="zh-CN" dirty="0">
                <a:latin typeface="+mj-ea"/>
                <a:ea typeface="+mj-ea"/>
              </a:rPr>
              <a:t>．</a:t>
            </a:r>
            <a:r>
              <a:rPr lang="en-US" altLang="zh-CN" dirty="0">
                <a:latin typeface="+mj-ea"/>
                <a:ea typeface="+mj-ea"/>
              </a:rPr>
              <a:t>1900</a:t>
            </a:r>
            <a:r>
              <a:rPr lang="zh-CN" altLang="zh-CN" dirty="0">
                <a:latin typeface="+mj-ea"/>
                <a:ea typeface="+mj-ea"/>
              </a:rPr>
              <a:t>的《巴黎公约》</a:t>
            </a:r>
            <a:endParaRPr lang="en-US" altLang="zh-CN" dirty="0">
              <a:latin typeface="+mj-ea"/>
              <a:ea typeface="+mj-ea"/>
            </a:endParaRPr>
          </a:p>
          <a:p>
            <a:pPr>
              <a:lnSpc>
                <a:spcPct val="150000"/>
              </a:lnSpc>
            </a:pPr>
            <a:r>
              <a:rPr lang="en-US" altLang="zh-CN" dirty="0">
                <a:latin typeface="+mj-ea"/>
                <a:ea typeface="+mj-ea"/>
              </a:rPr>
              <a:t> </a:t>
            </a:r>
            <a:endParaRPr lang="zh-CN" altLang="zh-CN" dirty="0">
              <a:latin typeface="+mj-ea"/>
              <a:ea typeface="+mj-ea"/>
            </a:endParaRP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a:t>
            </a:r>
            <a:r>
              <a:rPr lang="zh-CN" altLang="en-US" sz="2800" dirty="0"/>
              <a:t> 赛事题型介绍</a:t>
            </a:r>
            <a:r>
              <a:rPr lang="en-US" altLang="zh-CN" sz="2800" dirty="0"/>
              <a:t>-</a:t>
            </a:r>
            <a:r>
              <a:rPr lang="zh-CN" altLang="en-US" sz="2800" dirty="0"/>
              <a:t>基础知识题</a:t>
            </a:r>
          </a:p>
        </p:txBody>
      </p:sp>
    </p:spTree>
    <p:extLst>
      <p:ext uri="{BB962C8B-B14F-4D97-AF65-F5344CB8AC3E}">
        <p14:creationId xmlns:p14="http://schemas.microsoft.com/office/powerpoint/2010/main" val="3484689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矩形 35">
            <a:extLst>
              <a:ext uri="{FF2B5EF4-FFF2-40B4-BE49-F238E27FC236}">
                <a16:creationId xmlns:a16="http://schemas.microsoft.com/office/drawing/2014/main" id="{F0ADAB99-2952-6C48-8BCE-113D4A53BEB8}"/>
              </a:ext>
            </a:extLst>
          </p:cNvPr>
          <p:cNvSpPr/>
          <p:nvPr/>
        </p:nvSpPr>
        <p:spPr>
          <a:xfrm>
            <a:off x="552001" y="1005114"/>
            <a:ext cx="10908164" cy="50158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8" name="文本框 37">
            <a:extLst>
              <a:ext uri="{FF2B5EF4-FFF2-40B4-BE49-F238E27FC236}">
                <a16:creationId xmlns:a16="http://schemas.microsoft.com/office/drawing/2014/main" id="{8CE381F8-C71A-6344-93B2-8DB449837917}"/>
              </a:ext>
            </a:extLst>
          </p:cNvPr>
          <p:cNvSpPr txBox="1"/>
          <p:nvPr/>
        </p:nvSpPr>
        <p:spPr>
          <a:xfrm>
            <a:off x="4951983" y="1841610"/>
            <a:ext cx="2108200" cy="461665"/>
          </a:xfrm>
          <a:prstGeom prst="rect">
            <a:avLst/>
          </a:prstGeom>
          <a:noFill/>
        </p:spPr>
        <p:txBody>
          <a:bodyPr wrap="square" rtlCol="0">
            <a:spAutoFit/>
          </a:bodyPr>
          <a:lstStyle/>
          <a:p>
            <a:pPr algn="ctr"/>
            <a:r>
              <a:rPr lang="zh-CN" altLang="en-US" sz="2400"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大赛背景</a:t>
            </a:r>
          </a:p>
        </p:txBody>
      </p:sp>
      <p:cxnSp>
        <p:nvCxnSpPr>
          <p:cNvPr id="39" name="直接连接符 6">
            <a:extLst>
              <a:ext uri="{FF2B5EF4-FFF2-40B4-BE49-F238E27FC236}">
                <a16:creationId xmlns:a16="http://schemas.microsoft.com/office/drawing/2014/main" id="{4C15F9D9-93DA-5545-9472-42A786D9D857}"/>
              </a:ext>
            </a:extLst>
          </p:cNvPr>
          <p:cNvCxnSpPr>
            <a:cxnSpLocks/>
          </p:cNvCxnSpPr>
          <p:nvPr/>
        </p:nvCxnSpPr>
        <p:spPr>
          <a:xfrm>
            <a:off x="1056000" y="1712685"/>
            <a:ext cx="9995438" cy="0"/>
          </a:xfrm>
          <a:prstGeom prst="line">
            <a:avLst/>
          </a:prstGeom>
          <a:ln w="2540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7">
            <a:extLst>
              <a:ext uri="{FF2B5EF4-FFF2-40B4-BE49-F238E27FC236}">
                <a16:creationId xmlns:a16="http://schemas.microsoft.com/office/drawing/2014/main" id="{C4E8930D-04F1-B749-AB0B-C1923DDA6892}"/>
              </a:ext>
            </a:extLst>
          </p:cNvPr>
          <p:cNvCxnSpPr>
            <a:cxnSpLocks/>
          </p:cNvCxnSpPr>
          <p:nvPr/>
        </p:nvCxnSpPr>
        <p:spPr>
          <a:xfrm>
            <a:off x="1038646" y="5373000"/>
            <a:ext cx="9851438" cy="0"/>
          </a:xfrm>
          <a:prstGeom prst="line">
            <a:avLst/>
          </a:prstGeom>
          <a:ln w="2540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B020B5D-5D5F-EE4C-A933-64215B58AFF4}"/>
              </a:ext>
            </a:extLst>
          </p:cNvPr>
          <p:cNvSpPr txBox="1"/>
          <p:nvPr/>
        </p:nvSpPr>
        <p:spPr>
          <a:xfrm>
            <a:off x="1056000" y="2303275"/>
            <a:ext cx="9995438" cy="2953694"/>
          </a:xfrm>
          <a:prstGeom prst="rect">
            <a:avLst/>
          </a:prstGeom>
          <a:noFill/>
        </p:spPr>
        <p:txBody>
          <a:bodyPr wrap="square" rtlCol="0">
            <a:spAutoFit/>
          </a:bodyPr>
          <a:lstStyle/>
          <a:p>
            <a:pPr algn="just">
              <a:lnSpc>
                <a:spcPct val="150000"/>
              </a:lnSpc>
            </a:pPr>
            <a:r>
              <a:rPr lang="zh-CN" altLang="en-US" dirty="0">
                <a:solidFill>
                  <a:schemeClr val="bg1"/>
                </a:solidFill>
                <a:latin typeface="Microsoft YaHei Light" panose="020B0503020204020204" pitchFamily="34" charset="-122"/>
                <a:ea typeface="Microsoft YaHei Light" panose="020B0503020204020204" pitchFamily="34" charset="-122"/>
              </a:rPr>
              <a:t>      </a:t>
            </a:r>
            <a:r>
              <a:rPr lang="en-US" altLang="zh-CN" dirty="0">
                <a:solidFill>
                  <a:schemeClr val="bg1"/>
                </a:solidFill>
                <a:latin typeface="Microsoft YaHei Light" panose="020B0503020204020204" pitchFamily="34" charset="-122"/>
                <a:ea typeface="Microsoft YaHei Light" panose="020B0503020204020204" pitchFamily="34" charset="-122"/>
              </a:rPr>
              <a:t>2022</a:t>
            </a:r>
            <a:r>
              <a:rPr lang="zh-CN" altLang="en-US" dirty="0">
                <a:solidFill>
                  <a:schemeClr val="bg1"/>
                </a:solidFill>
                <a:latin typeface="Microsoft YaHei Light" panose="020B0503020204020204" pitchFamily="34" charset="-122"/>
                <a:ea typeface="Microsoft YaHei Light" panose="020B0503020204020204" pitchFamily="34" charset="-122"/>
              </a:rPr>
              <a:t>年北京冬奥会，来自国内多所高校的“黑科技”为科技冬奥的成功举办贡献了卓越的力量，也让全世界看到了中国高校在尖端科技领域的创新实力。在“保护知识产权，加速科技创新”的时代背景下，今年三月，第四届</a:t>
            </a:r>
            <a:r>
              <a:rPr lang="en-US" altLang="zh-CN" dirty="0" err="1">
                <a:solidFill>
                  <a:schemeClr val="bg1"/>
                </a:solidFill>
                <a:latin typeface="Microsoft YaHei Light" panose="020B0503020204020204" pitchFamily="34" charset="-122"/>
                <a:ea typeface="Microsoft YaHei Light" panose="020B0503020204020204" pitchFamily="34" charset="-122"/>
              </a:rPr>
              <a:t>incoPat</a:t>
            </a:r>
            <a:r>
              <a:rPr lang="zh-CN" altLang="en-US" dirty="0">
                <a:solidFill>
                  <a:schemeClr val="bg1"/>
                </a:solidFill>
                <a:latin typeface="Microsoft YaHei Light" panose="020B0503020204020204" pitchFamily="34" charset="-122"/>
                <a:ea typeface="Microsoft YaHei Light" panose="020B0503020204020204" pitchFamily="34" charset="-122"/>
              </a:rPr>
              <a:t>新科技检索大赛</a:t>
            </a:r>
            <a:r>
              <a:rPr lang="en-US" altLang="zh-CN" dirty="0">
                <a:solidFill>
                  <a:schemeClr val="bg1"/>
                </a:solidFill>
                <a:latin typeface="Microsoft YaHei Light" panose="020B0503020204020204" pitchFamily="34" charset="-122"/>
                <a:ea typeface="Microsoft YaHei Light" panose="020B0503020204020204" pitchFamily="34" charset="-122"/>
              </a:rPr>
              <a:t>——</a:t>
            </a:r>
            <a:r>
              <a:rPr lang="zh-CN" altLang="en-US" dirty="0">
                <a:solidFill>
                  <a:schemeClr val="bg1"/>
                </a:solidFill>
                <a:latin typeface="Microsoft YaHei Light" panose="020B0503020204020204" pitchFamily="34" charset="-122"/>
                <a:ea typeface="Microsoft YaHei Light" panose="020B0503020204020204" pitchFamily="34" charset="-122"/>
              </a:rPr>
              <a:t>“未来</a:t>
            </a:r>
            <a:r>
              <a:rPr lang="en-US" altLang="zh-CN" dirty="0">
                <a:solidFill>
                  <a:schemeClr val="bg1"/>
                </a:solidFill>
                <a:latin typeface="Microsoft YaHei Light" panose="020B0503020204020204" pitchFamily="34" charset="-122"/>
                <a:ea typeface="Microsoft YaHei Light" panose="020B0503020204020204" pitchFamily="34" charset="-122"/>
              </a:rPr>
              <a:t>IP</a:t>
            </a:r>
            <a:r>
              <a:rPr lang="zh-CN" altLang="en-US" dirty="0">
                <a:solidFill>
                  <a:schemeClr val="bg1"/>
                </a:solidFill>
                <a:latin typeface="Microsoft YaHei Light" panose="020B0503020204020204" pitchFamily="34" charset="-122"/>
                <a:ea typeface="Microsoft YaHei Light" panose="020B0503020204020204" pitchFamily="34" charset="-122"/>
              </a:rPr>
              <a:t>专家”高校精英赛将正式启动。</a:t>
            </a:r>
            <a:endParaRPr lang="en-US" altLang="zh-CN" dirty="0">
              <a:solidFill>
                <a:schemeClr val="bg1"/>
              </a:solidFill>
              <a:latin typeface="Microsoft YaHei Light" panose="020B0503020204020204" pitchFamily="34" charset="-122"/>
              <a:ea typeface="Microsoft YaHei Light" panose="020B0503020204020204" pitchFamily="34" charset="-122"/>
            </a:endParaRPr>
          </a:p>
          <a:p>
            <a:pPr algn="just">
              <a:lnSpc>
                <a:spcPct val="150000"/>
              </a:lnSpc>
            </a:pPr>
            <a:endParaRPr lang="en-US" altLang="zh-CN" dirty="0">
              <a:solidFill>
                <a:schemeClr val="bg1"/>
              </a:solidFill>
              <a:latin typeface="Microsoft YaHei Light" panose="020B0503020204020204" pitchFamily="34" charset="-122"/>
              <a:ea typeface="Microsoft YaHei Light" panose="020B0503020204020204" pitchFamily="34" charset="-122"/>
            </a:endParaRPr>
          </a:p>
          <a:p>
            <a:pPr algn="just">
              <a:lnSpc>
                <a:spcPct val="150000"/>
              </a:lnSpc>
            </a:pPr>
            <a:r>
              <a:rPr lang="zh-CN" altLang="en-US" dirty="0">
                <a:solidFill>
                  <a:schemeClr val="bg1"/>
                </a:solidFill>
                <a:latin typeface="Microsoft YaHei Light" panose="020B0503020204020204" pitchFamily="34" charset="-122"/>
                <a:ea typeface="Microsoft YaHei Light" panose="020B0503020204020204" pitchFamily="34" charset="-122"/>
              </a:rPr>
              <a:t>       本次大赛将继续提供以赛代练的平台，帮助广大高校师生通过大赛提高创新情报搜索技能，训练选手从海量的知识库中快速、准确地查取所需内容，</a:t>
            </a:r>
            <a:r>
              <a:rPr lang="zh-CN" altLang="en-US" dirty="0">
                <a:solidFill>
                  <a:schemeClr val="bg1"/>
                </a:solidFill>
                <a:latin typeface="Microsoft YaHei Light" panose="020B0503020204020204" pitchFamily="34" charset="-122"/>
                <a:ea typeface="Microsoft YaHei Light" panose="020B0503020204020204" pitchFamily="34" charset="-122"/>
                <a:sym typeface="+mn-ea"/>
              </a:rPr>
              <a:t>推动科技创新的继续前进，保护现有的创新成果。欢迎高校选手踊跃报名，让我们一起为中国创新加油助力。</a:t>
            </a:r>
            <a:endParaRPr lang="en-US" altLang="zh-CN" dirty="0">
              <a:solidFill>
                <a:schemeClr val="bg1"/>
              </a:solidFill>
              <a:latin typeface="Microsoft YaHei Light" panose="020B0503020204020204" pitchFamily="34" charset="-122"/>
              <a:ea typeface="Microsoft YaHei Light" panose="020B0503020204020204" pitchFamily="34" charset="-122"/>
            </a:endParaRPr>
          </a:p>
        </p:txBody>
      </p:sp>
    </p:spTree>
    <p:extLst>
      <p:ext uri="{BB962C8B-B14F-4D97-AF65-F5344CB8AC3E}">
        <p14:creationId xmlns:p14="http://schemas.microsoft.com/office/powerpoint/2010/main" val="3436066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877817"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1257110" y="2033495"/>
            <a:ext cx="9276081" cy="4205062"/>
          </a:xfrm>
          <a:prstGeom prst="rect">
            <a:avLst/>
          </a:prstGeom>
          <a:noFill/>
        </p:spPr>
        <p:txBody>
          <a:bodyPr wrap="square" rtlCol="0">
            <a:spAutoFit/>
          </a:bodyPr>
          <a:lstStyle/>
          <a:p>
            <a:pPr>
              <a:lnSpc>
                <a:spcPct val="150000"/>
              </a:lnSpc>
            </a:pPr>
            <a:r>
              <a:rPr lang="zh-CN" altLang="en-US" b="1" dirty="0">
                <a:latin typeface="+mj-ea"/>
                <a:ea typeface="+mj-ea"/>
              </a:rPr>
              <a:t>简单检索题：</a:t>
            </a:r>
            <a:r>
              <a:rPr lang="zh-CN" altLang="en-US" b="1" dirty="0">
                <a:solidFill>
                  <a:srgbClr val="FF0000"/>
                </a:solidFill>
                <a:latin typeface="+mj-ea"/>
                <a:ea typeface="+mj-ea"/>
              </a:rPr>
              <a:t>（题库现有题目</a:t>
            </a:r>
            <a:r>
              <a:rPr lang="en-US" altLang="zh-CN" b="1" dirty="0">
                <a:solidFill>
                  <a:srgbClr val="FF0000"/>
                </a:solidFill>
                <a:latin typeface="+mj-ea"/>
                <a:ea typeface="+mj-ea"/>
              </a:rPr>
              <a:t>53</a:t>
            </a:r>
            <a:r>
              <a:rPr lang="zh-CN" altLang="en-US" b="1" dirty="0">
                <a:solidFill>
                  <a:srgbClr val="FF0000"/>
                </a:solidFill>
                <a:latin typeface="+mj-ea"/>
                <a:ea typeface="+mj-ea"/>
              </a:rPr>
              <a:t>道，其中含</a:t>
            </a:r>
            <a:r>
              <a:rPr lang="en-US" altLang="zh-CN" b="1" dirty="0" err="1">
                <a:solidFill>
                  <a:srgbClr val="FF0000"/>
                </a:solidFill>
                <a:latin typeface="+mj-ea"/>
                <a:ea typeface="+mj-ea"/>
              </a:rPr>
              <a:t>incoPat</a:t>
            </a:r>
            <a:r>
              <a:rPr lang="zh-CN" altLang="en-US" b="1" dirty="0">
                <a:solidFill>
                  <a:srgbClr val="FF0000"/>
                </a:solidFill>
                <a:latin typeface="+mj-ea"/>
                <a:ea typeface="+mj-ea"/>
              </a:rPr>
              <a:t>系统相关题目）</a:t>
            </a:r>
          </a:p>
          <a:p>
            <a:pPr>
              <a:lnSpc>
                <a:spcPct val="150000"/>
              </a:lnSpc>
            </a:pPr>
            <a:endParaRPr lang="en-US" altLang="zh-CN" dirty="0">
              <a:latin typeface="+mj-ea"/>
              <a:ea typeface="+mj-ea"/>
            </a:endParaRPr>
          </a:p>
          <a:p>
            <a:pPr>
              <a:lnSpc>
                <a:spcPct val="150000"/>
              </a:lnSpc>
            </a:pPr>
            <a:r>
              <a:rPr lang="en-US" altLang="zh-CN" dirty="0">
                <a:solidFill>
                  <a:srgbClr val="0070C0"/>
                </a:solidFill>
                <a:latin typeface="+mj-ea"/>
                <a:ea typeface="+mj-ea"/>
              </a:rPr>
              <a:t>CN112270611A</a:t>
            </a:r>
            <a:r>
              <a:rPr lang="zh-CN" altLang="en-US" dirty="0">
                <a:solidFill>
                  <a:srgbClr val="0070C0"/>
                </a:solidFill>
                <a:latin typeface="+mj-ea"/>
                <a:ea typeface="+mj-ea"/>
              </a:rPr>
              <a:t>这件专利中提出了“一种集成式互联网共享智能养猪系统”，下面关于该系统有益效果的描述，错误的是？</a:t>
            </a:r>
            <a:endParaRPr lang="en-US" altLang="zh-CN" dirty="0">
              <a:solidFill>
                <a:srgbClr val="0070C0"/>
              </a:solidFill>
              <a:latin typeface="+mj-ea"/>
              <a:ea typeface="+mj-ea"/>
            </a:endParaRPr>
          </a:p>
          <a:p>
            <a:pPr>
              <a:lnSpc>
                <a:spcPct val="150000"/>
              </a:lnSpc>
            </a:pPr>
            <a:endParaRPr lang="zh-CN" altLang="en-US" dirty="0">
              <a:solidFill>
                <a:srgbClr val="0070C0"/>
              </a:solidFill>
              <a:latin typeface="+mj-ea"/>
              <a:ea typeface="+mj-ea"/>
            </a:endParaRPr>
          </a:p>
          <a:p>
            <a:pPr marL="342900" indent="-342900">
              <a:lnSpc>
                <a:spcPct val="150000"/>
              </a:lnSpc>
              <a:buFont typeface="+mj-lt"/>
              <a:buAutoNum type="alphaUcPeriod"/>
            </a:pPr>
            <a:r>
              <a:rPr lang="zh-CN" altLang="en-US" dirty="0">
                <a:latin typeface="+mj-ea"/>
                <a:ea typeface="+mj-ea"/>
              </a:rPr>
              <a:t>加强了猪的体质，增加了猪对各种常见病的抵抗能力，猪肉质量更佳</a:t>
            </a:r>
          </a:p>
          <a:p>
            <a:pPr marL="342900" indent="-342900">
              <a:lnSpc>
                <a:spcPct val="150000"/>
              </a:lnSpc>
              <a:buFont typeface="+mj-lt"/>
              <a:buAutoNum type="alphaUcPeriod"/>
            </a:pPr>
            <a:r>
              <a:rPr lang="zh-CN" altLang="en-US" dirty="0">
                <a:latin typeface="+mj-ea"/>
                <a:ea typeface="+mj-ea"/>
              </a:rPr>
              <a:t>投入的资金能够快速回笼，可产生一个持续稳定的资金链来保障猪场安全生产</a:t>
            </a:r>
          </a:p>
          <a:p>
            <a:pPr marL="342900" indent="-342900">
              <a:lnSpc>
                <a:spcPct val="150000"/>
              </a:lnSpc>
              <a:buFont typeface="+mj-lt"/>
              <a:buAutoNum type="alphaUcPeriod"/>
            </a:pPr>
            <a:r>
              <a:rPr lang="zh-CN" altLang="en-US" dirty="0">
                <a:latin typeface="+mj-ea"/>
                <a:ea typeface="+mj-ea"/>
              </a:rPr>
              <a:t>反向推动了废物的处理和对环境的保护</a:t>
            </a:r>
          </a:p>
          <a:p>
            <a:pPr marL="342900" indent="-342900">
              <a:lnSpc>
                <a:spcPct val="150000"/>
              </a:lnSpc>
              <a:buFont typeface="+mj-lt"/>
              <a:buAutoNum type="alphaUcPeriod"/>
            </a:pPr>
            <a:r>
              <a:rPr lang="zh-CN" altLang="en-US" dirty="0">
                <a:latin typeface="+mj-ea"/>
                <a:ea typeface="+mj-ea"/>
              </a:rPr>
              <a:t>提高节点入网率，延长了养猪场无线传感网络的寿命</a:t>
            </a:r>
            <a:endParaRPr lang="en-US" altLang="zh-CN" dirty="0">
              <a:latin typeface="+mj-ea"/>
              <a:ea typeface="+mj-ea"/>
            </a:endParaRPr>
          </a:p>
          <a:p>
            <a:pPr>
              <a:lnSpc>
                <a:spcPct val="150000"/>
              </a:lnSpc>
            </a:pPr>
            <a:endParaRPr lang="zh-CN" altLang="en-US" dirty="0">
              <a:latin typeface="+mj-ea"/>
              <a:ea typeface="+mj-ea"/>
            </a:endParaRP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a:t>
            </a:r>
            <a:r>
              <a:rPr lang="zh-CN" altLang="en-US" sz="2800" dirty="0"/>
              <a:t> 赛事题型介绍</a:t>
            </a:r>
            <a:r>
              <a:rPr lang="en-US" altLang="zh-CN" sz="2800" dirty="0"/>
              <a:t>-</a:t>
            </a:r>
            <a:r>
              <a:rPr lang="zh-CN" altLang="en-US" sz="2800" dirty="0"/>
              <a:t>简单检索题</a:t>
            </a:r>
          </a:p>
        </p:txBody>
      </p:sp>
    </p:spTree>
    <p:extLst>
      <p:ext uri="{BB962C8B-B14F-4D97-AF65-F5344CB8AC3E}">
        <p14:creationId xmlns:p14="http://schemas.microsoft.com/office/powerpoint/2010/main" val="3290051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2" name="文本框 1">
            <a:extLst>
              <a:ext uri="{FF2B5EF4-FFF2-40B4-BE49-F238E27FC236}">
                <a16:creationId xmlns:a16="http://schemas.microsoft.com/office/drawing/2014/main" id="{71BF2DD8-BF59-417A-B36C-216684E58978}"/>
              </a:ext>
            </a:extLst>
          </p:cNvPr>
          <p:cNvSpPr txBox="1"/>
          <p:nvPr/>
        </p:nvSpPr>
        <p:spPr>
          <a:xfrm>
            <a:off x="984000" y="1680984"/>
            <a:ext cx="10224000" cy="4620560"/>
          </a:xfrm>
          <a:prstGeom prst="rect">
            <a:avLst/>
          </a:prstGeom>
          <a:noFill/>
        </p:spPr>
        <p:txBody>
          <a:bodyPr wrap="square" rtlCol="0">
            <a:spAutoFit/>
          </a:bodyPr>
          <a:lstStyle/>
          <a:p>
            <a:pPr>
              <a:lnSpc>
                <a:spcPct val="150000"/>
              </a:lnSpc>
            </a:pPr>
            <a:r>
              <a:rPr lang="zh-CN" altLang="en-US" b="1" dirty="0">
                <a:latin typeface="+mj-ea"/>
                <a:ea typeface="+mj-ea"/>
              </a:rPr>
              <a:t>综合题：</a:t>
            </a:r>
            <a:r>
              <a:rPr lang="zh-CN" altLang="en-US" b="1" dirty="0">
                <a:solidFill>
                  <a:srgbClr val="FF0000"/>
                </a:solidFill>
                <a:latin typeface="+mj-ea"/>
                <a:ea typeface="+mj-ea"/>
              </a:rPr>
              <a:t>（题库现有题目</a:t>
            </a:r>
            <a:r>
              <a:rPr lang="en-US" altLang="zh-CN" b="1" dirty="0">
                <a:solidFill>
                  <a:srgbClr val="FF0000"/>
                </a:solidFill>
                <a:latin typeface="+mj-ea"/>
                <a:ea typeface="+mj-ea"/>
              </a:rPr>
              <a:t>586</a:t>
            </a:r>
            <a:r>
              <a:rPr lang="zh-CN" altLang="en-US" b="1" dirty="0">
                <a:solidFill>
                  <a:srgbClr val="FF0000"/>
                </a:solidFill>
                <a:latin typeface="+mj-ea"/>
                <a:ea typeface="+mj-ea"/>
              </a:rPr>
              <a:t>道）</a:t>
            </a:r>
            <a:endParaRPr lang="en-US" altLang="zh-CN" b="1" dirty="0">
              <a:solidFill>
                <a:srgbClr val="FF0000"/>
              </a:solidFill>
              <a:latin typeface="+mj-ea"/>
              <a:ea typeface="+mj-ea"/>
            </a:endParaRPr>
          </a:p>
          <a:p>
            <a:pPr>
              <a:lnSpc>
                <a:spcPct val="150000"/>
              </a:lnSpc>
            </a:pPr>
            <a:r>
              <a:rPr lang="zh-CN" altLang="en-US" dirty="0">
                <a:solidFill>
                  <a:srgbClr val="0070C0"/>
                </a:solidFill>
                <a:latin typeface="+mj-ea"/>
                <a:ea typeface="+mj-ea"/>
              </a:rPr>
              <a:t>城市中交通拥堵和环境污染现象越来越严重，步行或骑自行车等绿色出行、环保出行方式已成为社会倡导的风尚。但是现在路面上的车流量也是相当的大，交通规则也是越来越普及，由于单车上面没有转向灯，所以在骑单车拐弯的时候，不能提前警告身后的车辆，这样也很容易出现事故。</a:t>
            </a:r>
            <a:r>
              <a:rPr lang="en-US" altLang="zh-CN" dirty="0">
                <a:solidFill>
                  <a:srgbClr val="0070C0"/>
                </a:solidFill>
                <a:latin typeface="+mj-ea"/>
                <a:ea typeface="+mj-ea"/>
              </a:rPr>
              <a:t>2003</a:t>
            </a:r>
            <a:r>
              <a:rPr lang="zh-CN" altLang="en-US" dirty="0">
                <a:solidFill>
                  <a:srgbClr val="0070C0"/>
                </a:solidFill>
                <a:latin typeface="+mj-ea"/>
                <a:ea typeface="+mj-ea"/>
              </a:rPr>
              <a:t>年曾在美国公开了一件带转向灯的上衣的发明专利，该衣服背面的转向指示灯可与摩托车转向信号同步闪烁，骑车时很实用。关于该件专利，下面说法正确的是？</a:t>
            </a:r>
            <a:endParaRPr lang="en-US" altLang="zh-CN" dirty="0">
              <a:solidFill>
                <a:srgbClr val="0070C0"/>
              </a:solidFill>
              <a:latin typeface="+mj-ea"/>
              <a:ea typeface="+mj-ea"/>
            </a:endParaRPr>
          </a:p>
          <a:p>
            <a:pPr>
              <a:lnSpc>
                <a:spcPct val="150000"/>
              </a:lnSpc>
            </a:pPr>
            <a:endParaRPr lang="zh-CN" altLang="en-US" dirty="0">
              <a:solidFill>
                <a:srgbClr val="0070C0"/>
              </a:solidFill>
              <a:latin typeface="+mj-ea"/>
              <a:ea typeface="+mj-ea"/>
            </a:endParaRPr>
          </a:p>
          <a:p>
            <a:pPr marL="342900" indent="-342900">
              <a:lnSpc>
                <a:spcPct val="150000"/>
              </a:lnSpc>
              <a:buFont typeface="+mj-lt"/>
              <a:buAutoNum type="alphaUcPeriod"/>
            </a:pPr>
            <a:r>
              <a:rPr lang="zh-CN" altLang="en-US" dirty="0">
                <a:latin typeface="+mj-ea"/>
                <a:ea typeface="+mj-ea"/>
              </a:rPr>
              <a:t>该专利已因未缴年费而失效</a:t>
            </a:r>
          </a:p>
          <a:p>
            <a:pPr marL="342900" indent="-342900">
              <a:lnSpc>
                <a:spcPct val="150000"/>
              </a:lnSpc>
              <a:buFont typeface="+mj-lt"/>
              <a:buAutoNum type="alphaUcPeriod"/>
            </a:pPr>
            <a:r>
              <a:rPr lang="zh-CN" altLang="en-US" dirty="0">
                <a:latin typeface="+mj-ea"/>
                <a:ea typeface="+mj-ea"/>
              </a:rPr>
              <a:t>该专利的发明人地址是</a:t>
            </a:r>
            <a:r>
              <a:rPr lang="en-US" altLang="zh-CN" dirty="0">
                <a:latin typeface="+mj-ea"/>
                <a:ea typeface="+mj-ea"/>
              </a:rPr>
              <a:t>Oakland CA US</a:t>
            </a:r>
          </a:p>
          <a:p>
            <a:pPr marL="342900" indent="-342900">
              <a:lnSpc>
                <a:spcPct val="150000"/>
              </a:lnSpc>
              <a:buFont typeface="+mj-lt"/>
              <a:buAutoNum type="alphaUcPeriod"/>
            </a:pPr>
            <a:r>
              <a:rPr lang="zh-CN" altLang="en-US" dirty="0">
                <a:latin typeface="+mj-ea"/>
                <a:ea typeface="+mj-ea"/>
              </a:rPr>
              <a:t>该专利的发明设计人是</a:t>
            </a:r>
            <a:r>
              <a:rPr lang="en-US" altLang="zh-CN" dirty="0">
                <a:latin typeface="+mj-ea"/>
                <a:ea typeface="+mj-ea"/>
              </a:rPr>
              <a:t>DELVONO GIBSON</a:t>
            </a:r>
          </a:p>
          <a:p>
            <a:pPr marL="342900" indent="-342900">
              <a:lnSpc>
                <a:spcPct val="150000"/>
              </a:lnSpc>
              <a:buFont typeface="+mj-lt"/>
              <a:buAutoNum type="alphaUcPeriod"/>
            </a:pPr>
            <a:r>
              <a:rPr lang="zh-CN" altLang="en-US" dirty="0">
                <a:latin typeface="+mj-ea"/>
                <a:ea typeface="+mj-ea"/>
              </a:rPr>
              <a:t>该专利的</a:t>
            </a:r>
            <a:r>
              <a:rPr lang="en-US" altLang="zh-CN" dirty="0">
                <a:latin typeface="+mj-ea"/>
                <a:ea typeface="+mj-ea"/>
              </a:rPr>
              <a:t>IPC</a:t>
            </a:r>
            <a:r>
              <a:rPr lang="zh-CN" altLang="en-US" dirty="0">
                <a:latin typeface="+mj-ea"/>
                <a:ea typeface="+mj-ea"/>
              </a:rPr>
              <a:t>主分类号是</a:t>
            </a:r>
            <a:r>
              <a:rPr lang="en-US" altLang="zh-CN" dirty="0">
                <a:latin typeface="+mj-ea"/>
                <a:ea typeface="+mj-ea"/>
              </a:rPr>
              <a:t>B62J6/00</a:t>
            </a: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a:t>
            </a:r>
            <a:r>
              <a:rPr lang="zh-CN" altLang="en-US" sz="2800" dirty="0"/>
              <a:t> 赛事题型介绍</a:t>
            </a:r>
            <a:r>
              <a:rPr lang="en-US" altLang="zh-CN" sz="2800" dirty="0"/>
              <a:t>-</a:t>
            </a:r>
            <a:r>
              <a:rPr lang="zh-CN" altLang="en-US" sz="2800" dirty="0"/>
              <a:t>综合题</a:t>
            </a:r>
          </a:p>
        </p:txBody>
      </p:sp>
    </p:spTree>
    <p:extLst>
      <p:ext uri="{BB962C8B-B14F-4D97-AF65-F5344CB8AC3E}">
        <p14:creationId xmlns:p14="http://schemas.microsoft.com/office/powerpoint/2010/main" val="2092268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H_Text_1"/>
          <p:cNvSpPr>
            <a:spLocks noChangeArrowheads="1"/>
          </p:cNvSpPr>
          <p:nvPr>
            <p:custDataLst>
              <p:tags r:id="rId1"/>
            </p:custDataLst>
          </p:nvPr>
        </p:nvSpPr>
        <p:spPr bwMode="auto">
          <a:xfrm>
            <a:off x="786909" y="1569403"/>
            <a:ext cx="10618183" cy="4843722"/>
          </a:xfrm>
          <a:prstGeom prst="roundRect">
            <a:avLst>
              <a:gd name="adj" fmla="val 2881"/>
            </a:avLst>
          </a:prstGeom>
          <a:solidFill>
            <a:schemeClr val="bg1"/>
          </a:solidFill>
          <a:ln w="28575">
            <a:solidFill>
              <a:srgbClr val="1FA5B3"/>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Other_2"/>
          <p:cNvSpPr/>
          <p:nvPr>
            <p:custDataLst>
              <p:tags r:id="rId2"/>
            </p:custDataLst>
          </p:nvPr>
        </p:nvSpPr>
        <p:spPr>
          <a:xfrm>
            <a:off x="1257110" y="5788072"/>
            <a:ext cx="170808" cy="625053"/>
          </a:xfrm>
          <a:prstGeom prst="roundRect">
            <a:avLst>
              <a:gd name="adj" fmla="val 50000"/>
            </a:avLst>
          </a:prstGeom>
          <a:solidFill>
            <a:srgbClr val="FFFFFF"/>
          </a:solidFill>
          <a:ln w="25400" cap="flat" cmpd="sng" algn="ctr">
            <a:noFill/>
            <a:prstDash val="solid"/>
          </a:ln>
          <a:effectLst/>
        </p:spPr>
        <p:txBody>
          <a:bodyPr lIns="68580" tIns="34290" rIns="68580" bIns="34290" anchor="ctr"/>
          <a:lstStyle/>
          <a:p>
            <a:pPr algn="ctr">
              <a:defRPr/>
            </a:pPr>
            <a:endParaRPr lang="zh-CN" altLang="en-US" sz="1350" kern="0">
              <a:solidFill>
                <a:sysClr val="window" lastClr="FFFFFF"/>
              </a:solidFill>
              <a:latin typeface="三极极黑简体" panose="00000500000000000000" pitchFamily="2" charset="-122"/>
              <a:ea typeface="三极极黑简体" panose="00000500000000000000" pitchFamily="2" charset="-122"/>
            </a:endParaRPr>
          </a:p>
        </p:txBody>
      </p:sp>
      <p:sp>
        <p:nvSpPr>
          <p:cNvPr id="10" name="标题 2">
            <a:extLst>
              <a:ext uri="{FF2B5EF4-FFF2-40B4-BE49-F238E27FC236}">
                <a16:creationId xmlns:a16="http://schemas.microsoft.com/office/drawing/2014/main" id="{3A18997C-A49F-1046-8DA4-0AACAEFDB853}"/>
              </a:ext>
            </a:extLst>
          </p:cNvPr>
          <p:cNvSpPr txBox="1">
            <a:spLocks/>
          </p:cNvSpPr>
          <p:nvPr/>
        </p:nvSpPr>
        <p:spPr>
          <a:xfrm>
            <a:off x="5736000" y="365125"/>
            <a:ext cx="5760000" cy="903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dirty="0"/>
              <a:t>附录</a:t>
            </a:r>
            <a:r>
              <a:rPr lang="en-US" altLang="zh-CN" sz="2800" dirty="0"/>
              <a:t>:</a:t>
            </a:r>
            <a:r>
              <a:rPr lang="zh-CN" altLang="en-US" sz="2800" dirty="0"/>
              <a:t> 赛事题型介绍</a:t>
            </a:r>
            <a:r>
              <a:rPr lang="en-US" altLang="zh-CN" sz="2800" dirty="0"/>
              <a:t>-</a:t>
            </a:r>
            <a:r>
              <a:rPr lang="zh-CN" altLang="en-US" sz="2800" dirty="0"/>
              <a:t>奖品题</a:t>
            </a:r>
          </a:p>
        </p:txBody>
      </p:sp>
      <p:sp>
        <p:nvSpPr>
          <p:cNvPr id="5" name="Rectangle 5">
            <a:extLst>
              <a:ext uri="{FF2B5EF4-FFF2-40B4-BE49-F238E27FC236}">
                <a16:creationId xmlns:a16="http://schemas.microsoft.com/office/drawing/2014/main" id="{1061E075-D0C0-2548-AB32-73A312F82B3F}"/>
              </a:ext>
            </a:extLst>
          </p:cNvPr>
          <p:cNvSpPr>
            <a:spLocks noChangeArrowheads="1"/>
          </p:cNvSpPr>
          <p:nvPr/>
        </p:nvSpPr>
        <p:spPr bwMode="auto">
          <a:xfrm>
            <a:off x="984000" y="2113401"/>
            <a:ext cx="10224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zh-CN" altLang="zh-CN" b="0" i="0" u="none" strike="noStrike" cap="none" normalizeH="0" baseline="0" dirty="0">
                <a:ln>
                  <a:noFill/>
                </a:ln>
                <a:solidFill>
                  <a:srgbClr val="0070C0"/>
                </a:solidFill>
                <a:effectLst/>
                <a:latin typeface="+mj-ea"/>
                <a:ea typeface="+mj-ea"/>
                <a:cs typeface="微软雅黑" panose="020B0503020204020204" pitchFamily="34" charset="-122"/>
              </a:rPr>
              <a:t>小米公司于2017年7月26日发布了一款人工智能（AI）音箱，只要对着音箱说出“小爱同学”，便可唤醒音箱，与其进行语音交流，你可以跟它聊天讲笑话、点播音乐，也可以让它为你播报新闻、天气预报、进行百科问答，让它提醒您别忘记重要事项，还可以通过它来控制家里的电视机、扫地机器人、空气净化器等电器。看，小爱同学长这个样子：</a:t>
            </a:r>
            <a:endParaRPr kumimoji="0" lang="zh-CN" altLang="zh-CN" b="0" i="0" u="none" strike="noStrike" cap="none" normalizeH="0" baseline="0" dirty="0">
              <a:ln>
                <a:noFill/>
              </a:ln>
              <a:solidFill>
                <a:srgbClr val="0070C0"/>
              </a:solidFill>
              <a:effectLst/>
              <a:latin typeface="+mj-ea"/>
              <a:ea typeface="+mj-ea"/>
            </a:endParaRPr>
          </a:p>
        </p:txBody>
      </p:sp>
      <p:pic>
        <p:nvPicPr>
          <p:cNvPr id="2052" name="图片 74" descr="小爱智能音箱">
            <a:extLst>
              <a:ext uri="{FF2B5EF4-FFF2-40B4-BE49-F238E27FC236}">
                <a16:creationId xmlns:a16="http://schemas.microsoft.com/office/drawing/2014/main" id="{BBA20C16-4CD9-1E48-92B0-1BAC3A5BC39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2000" y="3293265"/>
            <a:ext cx="2736000" cy="2736000"/>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a:extLst>
              <a:ext uri="{FF2B5EF4-FFF2-40B4-BE49-F238E27FC236}">
                <a16:creationId xmlns:a16="http://schemas.microsoft.com/office/drawing/2014/main" id="{41483977-44CC-E445-A2CC-41756C371E86}"/>
              </a:ext>
            </a:extLst>
          </p:cNvPr>
          <p:cNvSpPr txBox="1"/>
          <p:nvPr/>
        </p:nvSpPr>
        <p:spPr>
          <a:xfrm>
            <a:off x="980812" y="3288001"/>
            <a:ext cx="5472000" cy="2308324"/>
          </a:xfrm>
          <a:prstGeom prst="rect">
            <a:avLst/>
          </a:prstGeom>
          <a:noFill/>
        </p:spPr>
        <p:txBody>
          <a:bodyPr wrap="square" rtlCol="0">
            <a:spAutoFit/>
          </a:bodyPr>
          <a:lstStyle/>
          <a:p>
            <a:pPr lvl="0" eaLnBrk="0" fontAlgn="base" hangingPunct="0">
              <a:spcBef>
                <a:spcPct val="0"/>
              </a:spcBef>
              <a:spcAft>
                <a:spcPct val="0"/>
              </a:spcAft>
            </a:pPr>
            <a:r>
              <a:rPr lang="zh-CN" altLang="zh-CN" dirty="0">
                <a:solidFill>
                  <a:srgbClr val="0070C0"/>
                </a:solidFill>
                <a:latin typeface="+mj-ea"/>
                <a:ea typeface="+mj-ea"/>
                <a:cs typeface="微软雅黑" panose="020B0503020204020204" pitchFamily="34" charset="-122"/>
              </a:rPr>
              <a:t>请问，小爱人工智能（AI）音箱外观设计的设计者还设计过什么产品？</a:t>
            </a:r>
            <a:endParaRPr lang="zh-CN" altLang="zh-CN" dirty="0">
              <a:solidFill>
                <a:srgbClr val="0070C0"/>
              </a:solidFill>
              <a:latin typeface="+mj-ea"/>
              <a:ea typeface="+mj-ea"/>
            </a:endParaRPr>
          </a:p>
          <a:p>
            <a:pPr lvl="0" eaLnBrk="0" fontAlgn="base" hangingPunct="0">
              <a:spcBef>
                <a:spcPct val="0"/>
              </a:spcBef>
              <a:spcAft>
                <a:spcPct val="0"/>
              </a:spcAft>
            </a:pPr>
            <a:endParaRPr lang="en-US" altLang="zh-CN" dirty="0">
              <a:latin typeface="+mj-ea"/>
              <a:ea typeface="+mj-ea"/>
              <a:cs typeface="微软雅黑" panose="020B0503020204020204" pitchFamily="34" charset="-122"/>
            </a:endParaRPr>
          </a:p>
          <a:p>
            <a:pPr lvl="0" eaLnBrk="0" fontAlgn="base" hangingPunct="0">
              <a:spcBef>
                <a:spcPct val="0"/>
              </a:spcBef>
              <a:spcAft>
                <a:spcPct val="0"/>
              </a:spcAft>
            </a:pPr>
            <a:r>
              <a:rPr lang="zh-CN" altLang="zh-CN" dirty="0">
                <a:latin typeface="+mj-ea"/>
                <a:ea typeface="+mj-ea"/>
                <a:cs typeface="微软雅黑" panose="020B0503020204020204" pitchFamily="34" charset="-122"/>
              </a:rPr>
              <a:t>A、冰箱</a:t>
            </a:r>
            <a:endParaRPr lang="zh-CN" altLang="zh-CN" dirty="0">
              <a:latin typeface="+mj-ea"/>
              <a:ea typeface="+mj-ea"/>
            </a:endParaRPr>
          </a:p>
          <a:p>
            <a:pPr lvl="0" eaLnBrk="0" fontAlgn="base" hangingPunct="0">
              <a:spcBef>
                <a:spcPct val="0"/>
              </a:spcBef>
              <a:spcAft>
                <a:spcPct val="0"/>
              </a:spcAft>
            </a:pPr>
            <a:r>
              <a:rPr lang="zh-CN" altLang="zh-CN" dirty="0">
                <a:latin typeface="+mj-ea"/>
                <a:ea typeface="+mj-ea"/>
                <a:cs typeface="微软雅黑" panose="020B0503020204020204" pitchFamily="34" charset="-122"/>
              </a:rPr>
              <a:t>B、电视机</a:t>
            </a:r>
            <a:endParaRPr lang="zh-CN" altLang="zh-CN" dirty="0">
              <a:latin typeface="+mj-ea"/>
              <a:ea typeface="+mj-ea"/>
            </a:endParaRPr>
          </a:p>
          <a:p>
            <a:pPr lvl="0" eaLnBrk="0" fontAlgn="base" hangingPunct="0">
              <a:spcBef>
                <a:spcPct val="0"/>
              </a:spcBef>
              <a:spcAft>
                <a:spcPct val="0"/>
              </a:spcAft>
            </a:pPr>
            <a:r>
              <a:rPr lang="zh-CN" altLang="zh-CN" dirty="0">
                <a:latin typeface="+mj-ea"/>
                <a:ea typeface="+mj-ea"/>
                <a:cs typeface="微软雅黑" panose="020B0503020204020204" pitchFamily="34" charset="-122"/>
              </a:rPr>
              <a:t>C、空调</a:t>
            </a:r>
            <a:endParaRPr lang="zh-CN" altLang="zh-CN" dirty="0">
              <a:latin typeface="+mj-ea"/>
              <a:ea typeface="+mj-ea"/>
            </a:endParaRPr>
          </a:p>
          <a:p>
            <a:pPr lvl="0" eaLnBrk="0" fontAlgn="base" hangingPunct="0">
              <a:spcBef>
                <a:spcPct val="0"/>
              </a:spcBef>
              <a:spcAft>
                <a:spcPct val="0"/>
              </a:spcAft>
            </a:pPr>
            <a:r>
              <a:rPr lang="zh-CN" altLang="zh-CN" dirty="0">
                <a:latin typeface="+mj-ea"/>
                <a:ea typeface="+mj-ea"/>
                <a:cs typeface="微软雅黑" panose="020B0503020204020204" pitchFamily="34" charset="-122"/>
              </a:rPr>
              <a:t>D、洗衣机</a:t>
            </a:r>
            <a:endParaRPr lang="zh-CN" altLang="zh-CN" dirty="0">
              <a:latin typeface="+mj-ea"/>
              <a:ea typeface="+mj-ea"/>
            </a:endParaRPr>
          </a:p>
          <a:p>
            <a:endParaRPr kumimoji="1" lang="zh-CN" altLang="en-US" dirty="0"/>
          </a:p>
        </p:txBody>
      </p:sp>
    </p:spTree>
    <p:extLst>
      <p:ext uri="{BB962C8B-B14F-4D97-AF65-F5344CB8AC3E}">
        <p14:creationId xmlns:p14="http://schemas.microsoft.com/office/powerpoint/2010/main" val="310923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a:extLst>
              <a:ext uri="{FF2B5EF4-FFF2-40B4-BE49-F238E27FC236}">
                <a16:creationId xmlns:a16="http://schemas.microsoft.com/office/drawing/2014/main" id="{AD54171C-D3AA-4353-B296-5FAA97CB6424}"/>
              </a:ext>
            </a:extLst>
          </p:cNvPr>
          <p:cNvGrpSpPr/>
          <p:nvPr/>
        </p:nvGrpSpPr>
        <p:grpSpPr>
          <a:xfrm>
            <a:off x="0" y="-1323000"/>
            <a:ext cx="12192000" cy="10851128"/>
            <a:chOff x="0" y="-1996564"/>
            <a:chExt cx="12192000" cy="10851128"/>
          </a:xfrm>
        </p:grpSpPr>
        <p:grpSp>
          <p:nvGrpSpPr>
            <p:cNvPr id="24" name="组合 23">
              <a:extLst>
                <a:ext uri="{FF2B5EF4-FFF2-40B4-BE49-F238E27FC236}">
                  <a16:creationId xmlns:a16="http://schemas.microsoft.com/office/drawing/2014/main" id="{6947774C-65B0-43CE-94A7-E7CF1090E0A0}"/>
                </a:ext>
              </a:extLst>
            </p:cNvPr>
            <p:cNvGrpSpPr/>
            <p:nvPr/>
          </p:nvGrpSpPr>
          <p:grpSpPr>
            <a:xfrm>
              <a:off x="0" y="-1996564"/>
              <a:ext cx="12192000" cy="10851128"/>
              <a:chOff x="0" y="-1996564"/>
              <a:chExt cx="12192000" cy="10851128"/>
            </a:xfrm>
          </p:grpSpPr>
          <p:grpSp>
            <p:nvGrpSpPr>
              <p:cNvPr id="26" name="组合 25">
                <a:extLst>
                  <a:ext uri="{FF2B5EF4-FFF2-40B4-BE49-F238E27FC236}">
                    <a16:creationId xmlns:a16="http://schemas.microsoft.com/office/drawing/2014/main" id="{B4000936-44B6-4CE1-8742-34220E11618B}"/>
                  </a:ext>
                </a:extLst>
              </p:cNvPr>
              <p:cNvGrpSpPr/>
              <p:nvPr/>
            </p:nvGrpSpPr>
            <p:grpSpPr>
              <a:xfrm>
                <a:off x="0" y="2919883"/>
                <a:ext cx="12192000" cy="1018234"/>
                <a:chOff x="0" y="2919883"/>
                <a:chExt cx="12192000" cy="1018234"/>
              </a:xfrm>
            </p:grpSpPr>
            <p:sp>
              <p:nvSpPr>
                <p:cNvPr id="32" name="矩形 31">
                  <a:extLst>
                    <a:ext uri="{FF2B5EF4-FFF2-40B4-BE49-F238E27FC236}">
                      <a16:creationId xmlns:a16="http://schemas.microsoft.com/office/drawing/2014/main" id="{A9EF056E-1A29-48DD-9D56-517C86281899}"/>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33" name="矩形 32">
                  <a:extLst>
                    <a:ext uri="{FF2B5EF4-FFF2-40B4-BE49-F238E27FC236}">
                      <a16:creationId xmlns:a16="http://schemas.microsoft.com/office/drawing/2014/main" id="{89B08019-6F66-49F6-A98B-47DC03E3F963}"/>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27" name="组合 26">
                <a:extLst>
                  <a:ext uri="{FF2B5EF4-FFF2-40B4-BE49-F238E27FC236}">
                    <a16:creationId xmlns:a16="http://schemas.microsoft.com/office/drawing/2014/main" id="{19B3E4AC-3BEE-4287-99AC-A29B08728FD8}"/>
                  </a:ext>
                </a:extLst>
              </p:cNvPr>
              <p:cNvGrpSpPr/>
              <p:nvPr/>
            </p:nvGrpSpPr>
            <p:grpSpPr>
              <a:xfrm>
                <a:off x="670436" y="-1996564"/>
                <a:ext cx="10851128" cy="10851128"/>
                <a:chOff x="-1273175" y="73025"/>
                <a:chExt cx="6713220" cy="6713220"/>
              </a:xfrm>
            </p:grpSpPr>
            <p:sp>
              <p:nvSpPr>
                <p:cNvPr id="28" name="Circle">
                  <a:extLst>
                    <a:ext uri="{FF2B5EF4-FFF2-40B4-BE49-F238E27FC236}">
                      <a16:creationId xmlns:a16="http://schemas.microsoft.com/office/drawing/2014/main" id="{AC14E34A-D13B-4FEE-B306-252573BC4ED1}"/>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9" name="Circle">
                  <a:extLst>
                    <a:ext uri="{FF2B5EF4-FFF2-40B4-BE49-F238E27FC236}">
                      <a16:creationId xmlns:a16="http://schemas.microsoft.com/office/drawing/2014/main" id="{E91F3A9B-5F49-406A-8F3A-68BE63172624}"/>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0" name="Circle">
                  <a:extLst>
                    <a:ext uri="{FF2B5EF4-FFF2-40B4-BE49-F238E27FC236}">
                      <a16:creationId xmlns:a16="http://schemas.microsoft.com/office/drawing/2014/main" id="{B791A837-FC24-4E96-8C8F-CA6CA4E57D4E}"/>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31" name="Circle">
                  <a:extLst>
                    <a:ext uri="{FF2B5EF4-FFF2-40B4-BE49-F238E27FC236}">
                      <a16:creationId xmlns:a16="http://schemas.microsoft.com/office/drawing/2014/main" id="{FF2B21B6-0D12-4C1B-B221-089D53B101F4}"/>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25" name="椭圆 24">
              <a:extLst>
                <a:ext uri="{FF2B5EF4-FFF2-40B4-BE49-F238E27FC236}">
                  <a16:creationId xmlns:a16="http://schemas.microsoft.com/office/drawing/2014/main" id="{08362C3C-69E4-4886-833E-5E6A6207C711}"/>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2" name="Rectangle: Rounded Corners 34">
            <a:extLst>
              <a:ext uri="{FF2B5EF4-FFF2-40B4-BE49-F238E27FC236}">
                <a16:creationId xmlns:a16="http://schemas.microsoft.com/office/drawing/2014/main" id="{67A47A69-BAAF-4A2C-BCDF-B4003DC84CC8}"/>
              </a:ext>
            </a:extLst>
          </p:cNvPr>
          <p:cNvSpPr/>
          <p:nvPr/>
        </p:nvSpPr>
        <p:spPr>
          <a:xfrm>
            <a:off x="402373" y="1860321"/>
            <a:ext cx="5045627" cy="2952433"/>
          </a:xfrm>
          <a:prstGeom prst="roundRect">
            <a:avLst>
              <a:gd name="adj" fmla="val 4365"/>
            </a:avLst>
          </a:prstGeom>
          <a:solidFill>
            <a:schemeClr val="accent1"/>
          </a:solidFill>
          <a:ln>
            <a:noFill/>
          </a:ln>
          <a:effectLst>
            <a:outerShdw blurRad="1270000" dist="635000" dir="5400000" sx="85000" sy="85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 name="矩形 3">
            <a:extLst>
              <a:ext uri="{FF2B5EF4-FFF2-40B4-BE49-F238E27FC236}">
                <a16:creationId xmlns:a16="http://schemas.microsoft.com/office/drawing/2014/main" id="{F3E7ECC2-4986-4BAD-92CB-7BAFBAED8DB3}"/>
              </a:ext>
            </a:extLst>
          </p:cNvPr>
          <p:cNvSpPr/>
          <p:nvPr/>
        </p:nvSpPr>
        <p:spPr>
          <a:xfrm>
            <a:off x="2163116" y="3393392"/>
            <a:ext cx="1210588" cy="400110"/>
          </a:xfrm>
          <a:prstGeom prst="rect">
            <a:avLst/>
          </a:prstGeom>
        </p:spPr>
        <p:txBody>
          <a:bodyPr wrap="none">
            <a:spAutoFit/>
          </a:bodyPr>
          <a:lstStyle/>
          <a:p>
            <a:r>
              <a:rPr lang="zh-CN" altLang="en-US" sz="2000" dirty="0">
                <a:ln w="0"/>
                <a:effectLst>
                  <a:outerShdw blurRad="38100" dist="19050" dir="2700000" algn="tl" rotWithShape="0">
                    <a:schemeClr val="dk1">
                      <a:alpha val="40000"/>
                    </a:schemeClr>
                  </a:outerShdw>
                </a:effectLst>
                <a:latin typeface="Source Han Sans SC" panose="020B0500000000000000" pitchFamily="34" charset="-122"/>
                <a:ea typeface="Source Han Sans SC" panose="020B0500000000000000" pitchFamily="34" charset="-122"/>
                <a:sym typeface="Source Han Sans SC" panose="020B0500000000000000" pitchFamily="34" charset="-122"/>
              </a:rPr>
              <a:t>大赛目的</a:t>
            </a:r>
          </a:p>
        </p:txBody>
      </p:sp>
      <p:grpSp>
        <p:nvGrpSpPr>
          <p:cNvPr id="5" name="组合 4">
            <a:extLst>
              <a:ext uri="{FF2B5EF4-FFF2-40B4-BE49-F238E27FC236}">
                <a16:creationId xmlns:a16="http://schemas.microsoft.com/office/drawing/2014/main" id="{FBA77648-CE08-471C-99D3-7728F2F964AB}"/>
              </a:ext>
            </a:extLst>
          </p:cNvPr>
          <p:cNvGrpSpPr/>
          <p:nvPr/>
        </p:nvGrpSpPr>
        <p:grpSpPr>
          <a:xfrm>
            <a:off x="7269834" y="2054467"/>
            <a:ext cx="639287" cy="639287"/>
            <a:chOff x="2959100" y="1866900"/>
            <a:chExt cx="1536700" cy="1536700"/>
          </a:xfrm>
        </p:grpSpPr>
        <p:sp>
          <p:nvSpPr>
            <p:cNvPr id="6" name="椭圆 5">
              <a:extLst>
                <a:ext uri="{FF2B5EF4-FFF2-40B4-BE49-F238E27FC236}">
                  <a16:creationId xmlns:a16="http://schemas.microsoft.com/office/drawing/2014/main" id="{9D4901A0-FED4-4D72-ACFC-75BDED7890F2}"/>
                </a:ext>
              </a:extLst>
            </p:cNvPr>
            <p:cNvSpPr/>
            <p:nvPr/>
          </p:nvSpPr>
          <p:spPr>
            <a:xfrm>
              <a:off x="2959100" y="1866900"/>
              <a:ext cx="1536700" cy="153670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7" name="椭圆 2">
              <a:extLst>
                <a:ext uri="{FF2B5EF4-FFF2-40B4-BE49-F238E27FC236}">
                  <a16:creationId xmlns:a16="http://schemas.microsoft.com/office/drawing/2014/main" id="{21CFA068-3472-453B-A320-2CE65F5F5601}"/>
                </a:ext>
              </a:extLst>
            </p:cNvPr>
            <p:cNvSpPr/>
            <p:nvPr/>
          </p:nvSpPr>
          <p:spPr>
            <a:xfrm>
              <a:off x="3361590" y="2294246"/>
              <a:ext cx="731720" cy="682008"/>
            </a:xfrm>
            <a:custGeom>
              <a:avLst/>
              <a:gdLst>
                <a:gd name="T0" fmla="*/ 2356 w 6533"/>
                <a:gd name="T1" fmla="*/ 1983 h 6099"/>
                <a:gd name="T2" fmla="*/ 1269 w 6533"/>
                <a:gd name="T3" fmla="*/ 3356 h 6099"/>
                <a:gd name="T4" fmla="*/ 905 w 6533"/>
                <a:gd name="T5" fmla="*/ 3279 h 6099"/>
                <a:gd name="T6" fmla="*/ 0 w 6533"/>
                <a:gd name="T7" fmla="*/ 4184 h 6099"/>
                <a:gd name="T8" fmla="*/ 905 w 6533"/>
                <a:gd name="T9" fmla="*/ 5090 h 6099"/>
                <a:gd name="T10" fmla="*/ 1811 w 6533"/>
                <a:gd name="T11" fmla="*/ 4184 h 6099"/>
                <a:gd name="T12" fmla="*/ 1628 w 6533"/>
                <a:gd name="T13" fmla="*/ 3639 h 6099"/>
                <a:gd name="T14" fmla="*/ 2715 w 6533"/>
                <a:gd name="T15" fmla="*/ 2266 h 6099"/>
                <a:gd name="T16" fmla="*/ 3037 w 6533"/>
                <a:gd name="T17" fmla="*/ 2378 h 6099"/>
                <a:gd name="T18" fmla="*/ 3037 w 6533"/>
                <a:gd name="T19" fmla="*/ 4318 h 6099"/>
                <a:gd name="T20" fmla="*/ 2360 w 6533"/>
                <a:gd name="T21" fmla="*/ 5194 h 6099"/>
                <a:gd name="T22" fmla="*/ 3265 w 6533"/>
                <a:gd name="T23" fmla="*/ 6099 h 6099"/>
                <a:gd name="T24" fmla="*/ 4171 w 6533"/>
                <a:gd name="T25" fmla="*/ 5194 h 6099"/>
                <a:gd name="T26" fmla="*/ 3493 w 6533"/>
                <a:gd name="T27" fmla="*/ 4318 h 6099"/>
                <a:gd name="T28" fmla="*/ 3493 w 6533"/>
                <a:gd name="T29" fmla="*/ 2379 h 6099"/>
                <a:gd name="T30" fmla="*/ 3805 w 6533"/>
                <a:gd name="T31" fmla="*/ 2272 h 6099"/>
                <a:gd name="T32" fmla="*/ 4893 w 6533"/>
                <a:gd name="T33" fmla="*/ 3652 h 6099"/>
                <a:gd name="T34" fmla="*/ 4719 w 6533"/>
                <a:gd name="T35" fmla="*/ 4186 h 6099"/>
                <a:gd name="T36" fmla="*/ 5624 w 6533"/>
                <a:gd name="T37" fmla="*/ 5091 h 6099"/>
                <a:gd name="T38" fmla="*/ 6533 w 6533"/>
                <a:gd name="T39" fmla="*/ 4184 h 6099"/>
                <a:gd name="T40" fmla="*/ 5628 w 6533"/>
                <a:gd name="T41" fmla="*/ 3279 h 6099"/>
                <a:gd name="T42" fmla="*/ 5251 w 6533"/>
                <a:gd name="T43" fmla="*/ 3362 h 6099"/>
                <a:gd name="T44" fmla="*/ 4169 w 6533"/>
                <a:gd name="T45" fmla="*/ 1991 h 6099"/>
                <a:gd name="T46" fmla="*/ 4468 w 6533"/>
                <a:gd name="T47" fmla="*/ 1200 h 6099"/>
                <a:gd name="T48" fmla="*/ 3268 w 6533"/>
                <a:gd name="T49" fmla="*/ 0 h 6099"/>
                <a:gd name="T50" fmla="*/ 2068 w 6533"/>
                <a:gd name="T51" fmla="*/ 1200 h 6099"/>
                <a:gd name="T52" fmla="*/ 2356 w 6533"/>
                <a:gd name="T53" fmla="*/ 1983 h 6099"/>
                <a:gd name="T54" fmla="*/ 905 w 6533"/>
                <a:gd name="T55" fmla="*/ 4634 h 6099"/>
                <a:gd name="T56" fmla="*/ 457 w 6533"/>
                <a:gd name="T57" fmla="*/ 4186 h 6099"/>
                <a:gd name="T58" fmla="*/ 905 w 6533"/>
                <a:gd name="T59" fmla="*/ 3738 h 6099"/>
                <a:gd name="T60" fmla="*/ 1353 w 6533"/>
                <a:gd name="T61" fmla="*/ 4186 h 6099"/>
                <a:gd name="T62" fmla="*/ 905 w 6533"/>
                <a:gd name="T63" fmla="*/ 4634 h 6099"/>
                <a:gd name="T64" fmla="*/ 3715 w 6533"/>
                <a:gd name="T65" fmla="*/ 5196 h 6099"/>
                <a:gd name="T66" fmla="*/ 3267 w 6533"/>
                <a:gd name="T67" fmla="*/ 5644 h 6099"/>
                <a:gd name="T68" fmla="*/ 2819 w 6533"/>
                <a:gd name="T69" fmla="*/ 5196 h 6099"/>
                <a:gd name="T70" fmla="*/ 3259 w 6533"/>
                <a:gd name="T71" fmla="*/ 4748 h 6099"/>
                <a:gd name="T72" fmla="*/ 3268 w 6533"/>
                <a:gd name="T73" fmla="*/ 4748 h 6099"/>
                <a:gd name="T74" fmla="*/ 3277 w 6533"/>
                <a:gd name="T75" fmla="*/ 4748 h 6099"/>
                <a:gd name="T76" fmla="*/ 3715 w 6533"/>
                <a:gd name="T77" fmla="*/ 5196 h 6099"/>
                <a:gd name="T78" fmla="*/ 6076 w 6533"/>
                <a:gd name="T79" fmla="*/ 4184 h 6099"/>
                <a:gd name="T80" fmla="*/ 5628 w 6533"/>
                <a:gd name="T81" fmla="*/ 4632 h 6099"/>
                <a:gd name="T82" fmla="*/ 5180 w 6533"/>
                <a:gd name="T83" fmla="*/ 4184 h 6099"/>
                <a:gd name="T84" fmla="*/ 5628 w 6533"/>
                <a:gd name="T85" fmla="*/ 3736 h 6099"/>
                <a:gd name="T86" fmla="*/ 6076 w 6533"/>
                <a:gd name="T87" fmla="*/ 4184 h 6099"/>
                <a:gd name="T88" fmla="*/ 3267 w 6533"/>
                <a:gd name="T89" fmla="*/ 458 h 6099"/>
                <a:gd name="T90" fmla="*/ 4009 w 6533"/>
                <a:gd name="T91" fmla="*/ 1200 h 6099"/>
                <a:gd name="T92" fmla="*/ 3267 w 6533"/>
                <a:gd name="T93" fmla="*/ 1943 h 6099"/>
                <a:gd name="T94" fmla="*/ 2524 w 6533"/>
                <a:gd name="T95" fmla="*/ 1200 h 6099"/>
                <a:gd name="T96" fmla="*/ 3267 w 6533"/>
                <a:gd name="T97" fmla="*/ 45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33" h="6099">
                  <a:moveTo>
                    <a:pt x="2356" y="1983"/>
                  </a:moveTo>
                  <a:lnTo>
                    <a:pt x="1269" y="3356"/>
                  </a:lnTo>
                  <a:cubicBezTo>
                    <a:pt x="1157" y="3307"/>
                    <a:pt x="1035" y="3279"/>
                    <a:pt x="905" y="3279"/>
                  </a:cubicBezTo>
                  <a:cubicBezTo>
                    <a:pt x="407" y="3279"/>
                    <a:pt x="0" y="3686"/>
                    <a:pt x="0" y="4184"/>
                  </a:cubicBezTo>
                  <a:cubicBezTo>
                    <a:pt x="0" y="4683"/>
                    <a:pt x="407" y="5090"/>
                    <a:pt x="905" y="5090"/>
                  </a:cubicBezTo>
                  <a:cubicBezTo>
                    <a:pt x="1404" y="5090"/>
                    <a:pt x="1811" y="4683"/>
                    <a:pt x="1811" y="4184"/>
                  </a:cubicBezTo>
                  <a:cubicBezTo>
                    <a:pt x="1811" y="3980"/>
                    <a:pt x="1743" y="3791"/>
                    <a:pt x="1628" y="3639"/>
                  </a:cubicBezTo>
                  <a:lnTo>
                    <a:pt x="2715" y="2266"/>
                  </a:lnTo>
                  <a:cubicBezTo>
                    <a:pt x="2815" y="2318"/>
                    <a:pt x="2924" y="2356"/>
                    <a:pt x="3037" y="2378"/>
                  </a:cubicBezTo>
                  <a:lnTo>
                    <a:pt x="3037" y="4318"/>
                  </a:lnTo>
                  <a:cubicBezTo>
                    <a:pt x="2648" y="4419"/>
                    <a:pt x="2360" y="4774"/>
                    <a:pt x="2360" y="5194"/>
                  </a:cubicBezTo>
                  <a:cubicBezTo>
                    <a:pt x="2360" y="5694"/>
                    <a:pt x="2767" y="6099"/>
                    <a:pt x="3265" y="6099"/>
                  </a:cubicBezTo>
                  <a:cubicBezTo>
                    <a:pt x="3764" y="6099"/>
                    <a:pt x="4171" y="5692"/>
                    <a:pt x="4171" y="5194"/>
                  </a:cubicBezTo>
                  <a:cubicBezTo>
                    <a:pt x="4171" y="4774"/>
                    <a:pt x="3883" y="4419"/>
                    <a:pt x="3493" y="4318"/>
                  </a:cubicBezTo>
                  <a:lnTo>
                    <a:pt x="3493" y="2379"/>
                  </a:lnTo>
                  <a:cubicBezTo>
                    <a:pt x="3604" y="2358"/>
                    <a:pt x="3708" y="2322"/>
                    <a:pt x="3805" y="2272"/>
                  </a:cubicBezTo>
                  <a:lnTo>
                    <a:pt x="4893" y="3652"/>
                  </a:lnTo>
                  <a:cubicBezTo>
                    <a:pt x="4784" y="3802"/>
                    <a:pt x="4719" y="3986"/>
                    <a:pt x="4719" y="4186"/>
                  </a:cubicBezTo>
                  <a:cubicBezTo>
                    <a:pt x="4719" y="4684"/>
                    <a:pt x="5125" y="5091"/>
                    <a:pt x="5624" y="5091"/>
                  </a:cubicBezTo>
                  <a:cubicBezTo>
                    <a:pt x="6123" y="5091"/>
                    <a:pt x="6533" y="4684"/>
                    <a:pt x="6533" y="4184"/>
                  </a:cubicBezTo>
                  <a:cubicBezTo>
                    <a:pt x="6533" y="3686"/>
                    <a:pt x="6127" y="3279"/>
                    <a:pt x="5628" y="3279"/>
                  </a:cubicBezTo>
                  <a:cubicBezTo>
                    <a:pt x="5493" y="3279"/>
                    <a:pt x="5365" y="3308"/>
                    <a:pt x="5251" y="3362"/>
                  </a:cubicBezTo>
                  <a:lnTo>
                    <a:pt x="4169" y="1991"/>
                  </a:lnTo>
                  <a:cubicBezTo>
                    <a:pt x="4355" y="1779"/>
                    <a:pt x="4468" y="1503"/>
                    <a:pt x="4468" y="1200"/>
                  </a:cubicBezTo>
                  <a:cubicBezTo>
                    <a:pt x="4468" y="539"/>
                    <a:pt x="3929" y="0"/>
                    <a:pt x="3268" y="0"/>
                  </a:cubicBezTo>
                  <a:cubicBezTo>
                    <a:pt x="2607" y="0"/>
                    <a:pt x="2068" y="539"/>
                    <a:pt x="2068" y="1200"/>
                  </a:cubicBezTo>
                  <a:cubicBezTo>
                    <a:pt x="2067" y="1499"/>
                    <a:pt x="2176" y="1772"/>
                    <a:pt x="2356" y="1983"/>
                  </a:cubicBezTo>
                  <a:close/>
                  <a:moveTo>
                    <a:pt x="905" y="4634"/>
                  </a:moveTo>
                  <a:cubicBezTo>
                    <a:pt x="659" y="4634"/>
                    <a:pt x="457" y="4432"/>
                    <a:pt x="457" y="4186"/>
                  </a:cubicBezTo>
                  <a:cubicBezTo>
                    <a:pt x="457" y="3939"/>
                    <a:pt x="659" y="3738"/>
                    <a:pt x="905" y="3738"/>
                  </a:cubicBezTo>
                  <a:cubicBezTo>
                    <a:pt x="1152" y="3738"/>
                    <a:pt x="1353" y="3939"/>
                    <a:pt x="1353" y="4186"/>
                  </a:cubicBezTo>
                  <a:cubicBezTo>
                    <a:pt x="1353" y="4432"/>
                    <a:pt x="1153" y="4634"/>
                    <a:pt x="905" y="4634"/>
                  </a:cubicBezTo>
                  <a:close/>
                  <a:moveTo>
                    <a:pt x="3715" y="5196"/>
                  </a:moveTo>
                  <a:cubicBezTo>
                    <a:pt x="3715" y="5443"/>
                    <a:pt x="3513" y="5644"/>
                    <a:pt x="3267" y="5644"/>
                  </a:cubicBezTo>
                  <a:cubicBezTo>
                    <a:pt x="3020" y="5644"/>
                    <a:pt x="2819" y="5443"/>
                    <a:pt x="2819" y="5196"/>
                  </a:cubicBezTo>
                  <a:cubicBezTo>
                    <a:pt x="2819" y="4952"/>
                    <a:pt x="3015" y="4754"/>
                    <a:pt x="3259" y="4748"/>
                  </a:cubicBezTo>
                  <a:lnTo>
                    <a:pt x="3268" y="4748"/>
                  </a:lnTo>
                  <a:lnTo>
                    <a:pt x="3277" y="4748"/>
                  </a:lnTo>
                  <a:cubicBezTo>
                    <a:pt x="3519" y="4752"/>
                    <a:pt x="3715" y="4952"/>
                    <a:pt x="3715" y="5196"/>
                  </a:cubicBezTo>
                  <a:close/>
                  <a:moveTo>
                    <a:pt x="6076" y="4184"/>
                  </a:moveTo>
                  <a:cubicBezTo>
                    <a:pt x="6076" y="4431"/>
                    <a:pt x="5875" y="4632"/>
                    <a:pt x="5628" y="4632"/>
                  </a:cubicBezTo>
                  <a:cubicBezTo>
                    <a:pt x="5381" y="4632"/>
                    <a:pt x="5180" y="4431"/>
                    <a:pt x="5180" y="4184"/>
                  </a:cubicBezTo>
                  <a:cubicBezTo>
                    <a:pt x="5180" y="3938"/>
                    <a:pt x="5381" y="3736"/>
                    <a:pt x="5628" y="3736"/>
                  </a:cubicBezTo>
                  <a:cubicBezTo>
                    <a:pt x="5875" y="3736"/>
                    <a:pt x="6076" y="3938"/>
                    <a:pt x="6076" y="4184"/>
                  </a:cubicBezTo>
                  <a:close/>
                  <a:moveTo>
                    <a:pt x="3267" y="458"/>
                  </a:moveTo>
                  <a:cubicBezTo>
                    <a:pt x="3676" y="458"/>
                    <a:pt x="4009" y="791"/>
                    <a:pt x="4009" y="1200"/>
                  </a:cubicBezTo>
                  <a:cubicBezTo>
                    <a:pt x="4009" y="1610"/>
                    <a:pt x="3676" y="1943"/>
                    <a:pt x="3267" y="1943"/>
                  </a:cubicBezTo>
                  <a:cubicBezTo>
                    <a:pt x="2857" y="1943"/>
                    <a:pt x="2524" y="1610"/>
                    <a:pt x="2524" y="1200"/>
                  </a:cubicBezTo>
                  <a:cubicBezTo>
                    <a:pt x="2524" y="791"/>
                    <a:pt x="2857" y="458"/>
                    <a:pt x="3267" y="458"/>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8" name="组合 7">
            <a:extLst>
              <a:ext uri="{FF2B5EF4-FFF2-40B4-BE49-F238E27FC236}">
                <a16:creationId xmlns:a16="http://schemas.microsoft.com/office/drawing/2014/main" id="{963AB649-F5E5-4324-A7C0-A4BCEDDF9019}"/>
              </a:ext>
            </a:extLst>
          </p:cNvPr>
          <p:cNvGrpSpPr/>
          <p:nvPr/>
        </p:nvGrpSpPr>
        <p:grpSpPr>
          <a:xfrm>
            <a:off x="7268847" y="3337445"/>
            <a:ext cx="639287" cy="639287"/>
            <a:chOff x="2959100" y="1866900"/>
            <a:chExt cx="1536700" cy="1536700"/>
          </a:xfrm>
        </p:grpSpPr>
        <p:sp>
          <p:nvSpPr>
            <p:cNvPr id="9" name="椭圆 8">
              <a:extLst>
                <a:ext uri="{FF2B5EF4-FFF2-40B4-BE49-F238E27FC236}">
                  <a16:creationId xmlns:a16="http://schemas.microsoft.com/office/drawing/2014/main" id="{E7CC6BA9-216E-4FDE-93BA-91BD3CF4FE5E}"/>
                </a:ext>
              </a:extLst>
            </p:cNvPr>
            <p:cNvSpPr/>
            <p:nvPr/>
          </p:nvSpPr>
          <p:spPr>
            <a:xfrm>
              <a:off x="2959100" y="1866900"/>
              <a:ext cx="1536700" cy="1536700"/>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0" name="椭圆 2">
              <a:extLst>
                <a:ext uri="{FF2B5EF4-FFF2-40B4-BE49-F238E27FC236}">
                  <a16:creationId xmlns:a16="http://schemas.microsoft.com/office/drawing/2014/main" id="{5BAC0964-F899-4D75-8397-43B570BC6783}"/>
                </a:ext>
              </a:extLst>
            </p:cNvPr>
            <p:cNvSpPr/>
            <p:nvPr/>
          </p:nvSpPr>
          <p:spPr>
            <a:xfrm>
              <a:off x="3361590" y="2407475"/>
              <a:ext cx="731720" cy="455550"/>
            </a:xfrm>
            <a:custGeom>
              <a:avLst/>
              <a:gdLst>
                <a:gd name="connsiteX0" fmla="*/ 284157 w 607639"/>
                <a:gd name="connsiteY0" fmla="*/ 258998 h 378301"/>
                <a:gd name="connsiteX1" fmla="*/ 274010 w 607639"/>
                <a:gd name="connsiteY1" fmla="*/ 269127 h 378301"/>
                <a:gd name="connsiteX2" fmla="*/ 284157 w 607639"/>
                <a:gd name="connsiteY2" fmla="*/ 279345 h 378301"/>
                <a:gd name="connsiteX3" fmla="*/ 429684 w 607639"/>
                <a:gd name="connsiteY3" fmla="*/ 279345 h 378301"/>
                <a:gd name="connsiteX4" fmla="*/ 439831 w 607639"/>
                <a:gd name="connsiteY4" fmla="*/ 269127 h 378301"/>
                <a:gd name="connsiteX5" fmla="*/ 429684 w 607639"/>
                <a:gd name="connsiteY5" fmla="*/ 258998 h 378301"/>
                <a:gd name="connsiteX6" fmla="*/ 284157 w 607639"/>
                <a:gd name="connsiteY6" fmla="*/ 241051 h 378301"/>
                <a:gd name="connsiteX7" fmla="*/ 429684 w 607639"/>
                <a:gd name="connsiteY7" fmla="*/ 241051 h 378301"/>
                <a:gd name="connsiteX8" fmla="*/ 457899 w 607639"/>
                <a:gd name="connsiteY8" fmla="*/ 269127 h 378301"/>
                <a:gd name="connsiteX9" fmla="*/ 429684 w 607639"/>
                <a:gd name="connsiteY9" fmla="*/ 297292 h 378301"/>
                <a:gd name="connsiteX10" fmla="*/ 284157 w 607639"/>
                <a:gd name="connsiteY10" fmla="*/ 297292 h 378301"/>
                <a:gd name="connsiteX11" fmla="*/ 255941 w 607639"/>
                <a:gd name="connsiteY11" fmla="*/ 269127 h 378301"/>
                <a:gd name="connsiteX12" fmla="*/ 284157 w 607639"/>
                <a:gd name="connsiteY12" fmla="*/ 241051 h 378301"/>
                <a:gd name="connsiteX13" fmla="*/ 131013 w 607639"/>
                <a:gd name="connsiteY13" fmla="*/ 231093 h 378301"/>
                <a:gd name="connsiteX14" fmla="*/ 122556 w 607639"/>
                <a:gd name="connsiteY14" fmla="*/ 233759 h 378301"/>
                <a:gd name="connsiteX15" fmla="*/ 122556 w 607639"/>
                <a:gd name="connsiteY15" fmla="*/ 301298 h 378301"/>
                <a:gd name="connsiteX16" fmla="*/ 134217 w 607639"/>
                <a:gd name="connsiteY16" fmla="*/ 297655 h 378301"/>
                <a:gd name="connsiteX17" fmla="*/ 139558 w 607639"/>
                <a:gd name="connsiteY17" fmla="*/ 297655 h 378301"/>
                <a:gd name="connsiteX18" fmla="*/ 151575 w 607639"/>
                <a:gd name="connsiteY18" fmla="*/ 301387 h 378301"/>
                <a:gd name="connsiteX19" fmla="*/ 151575 w 607639"/>
                <a:gd name="connsiteY19" fmla="*/ 233759 h 378301"/>
                <a:gd name="connsiteX20" fmla="*/ 142763 w 607639"/>
                <a:gd name="connsiteY20" fmla="*/ 231093 h 378301"/>
                <a:gd name="connsiteX21" fmla="*/ 131013 w 607639"/>
                <a:gd name="connsiteY21" fmla="*/ 231093 h 378301"/>
                <a:gd name="connsiteX22" fmla="*/ 188428 w 607639"/>
                <a:gd name="connsiteY22" fmla="*/ 214475 h 378301"/>
                <a:gd name="connsiteX23" fmla="*/ 183354 w 607639"/>
                <a:gd name="connsiteY23" fmla="*/ 219185 h 378301"/>
                <a:gd name="connsiteX24" fmla="*/ 169646 w 607639"/>
                <a:gd name="connsiteY24" fmla="*/ 231182 h 378301"/>
                <a:gd name="connsiteX25" fmla="*/ 169646 w 607639"/>
                <a:gd name="connsiteY25" fmla="*/ 306897 h 378301"/>
                <a:gd name="connsiteX26" fmla="*/ 188428 w 607639"/>
                <a:gd name="connsiteY26" fmla="*/ 312584 h 378301"/>
                <a:gd name="connsiteX27" fmla="*/ 85348 w 607639"/>
                <a:gd name="connsiteY27" fmla="*/ 214475 h 378301"/>
                <a:gd name="connsiteX28" fmla="*/ 85348 w 607639"/>
                <a:gd name="connsiteY28" fmla="*/ 312584 h 378301"/>
                <a:gd name="connsiteX29" fmla="*/ 104486 w 607639"/>
                <a:gd name="connsiteY29" fmla="*/ 306719 h 378301"/>
                <a:gd name="connsiteX30" fmla="*/ 104486 w 607639"/>
                <a:gd name="connsiteY30" fmla="*/ 231360 h 378301"/>
                <a:gd name="connsiteX31" fmla="*/ 90421 w 607639"/>
                <a:gd name="connsiteY31" fmla="*/ 219185 h 378301"/>
                <a:gd name="connsiteX32" fmla="*/ 85348 w 607639"/>
                <a:gd name="connsiteY32" fmla="*/ 214475 h 378301"/>
                <a:gd name="connsiteX33" fmla="*/ 284161 w 607639"/>
                <a:gd name="connsiteY33" fmla="*/ 178566 h 378301"/>
                <a:gd name="connsiteX34" fmla="*/ 274013 w 607639"/>
                <a:gd name="connsiteY34" fmla="*/ 188692 h 378301"/>
                <a:gd name="connsiteX35" fmla="*/ 284161 w 607639"/>
                <a:gd name="connsiteY35" fmla="*/ 198817 h 378301"/>
                <a:gd name="connsiteX36" fmla="*/ 514640 w 607639"/>
                <a:gd name="connsiteY36" fmla="*/ 198817 h 378301"/>
                <a:gd name="connsiteX37" fmla="*/ 524789 w 607639"/>
                <a:gd name="connsiteY37" fmla="*/ 188692 h 378301"/>
                <a:gd name="connsiteX38" fmla="*/ 514640 w 607639"/>
                <a:gd name="connsiteY38" fmla="*/ 178566 h 378301"/>
                <a:gd name="connsiteX39" fmla="*/ 284161 w 607639"/>
                <a:gd name="connsiteY39" fmla="*/ 160536 h 378301"/>
                <a:gd name="connsiteX40" fmla="*/ 514640 w 607639"/>
                <a:gd name="connsiteY40" fmla="*/ 160536 h 378301"/>
                <a:gd name="connsiteX41" fmla="*/ 542860 w 607639"/>
                <a:gd name="connsiteY41" fmla="*/ 188692 h 378301"/>
                <a:gd name="connsiteX42" fmla="*/ 514640 w 607639"/>
                <a:gd name="connsiteY42" fmla="*/ 216847 h 378301"/>
                <a:gd name="connsiteX43" fmla="*/ 284161 w 607639"/>
                <a:gd name="connsiteY43" fmla="*/ 216847 h 378301"/>
                <a:gd name="connsiteX44" fmla="*/ 255941 w 607639"/>
                <a:gd name="connsiteY44" fmla="*/ 188692 h 378301"/>
                <a:gd name="connsiteX45" fmla="*/ 284161 w 607639"/>
                <a:gd name="connsiteY45" fmla="*/ 160536 h 378301"/>
                <a:gd name="connsiteX46" fmla="*/ 284161 w 607639"/>
                <a:gd name="connsiteY46" fmla="*/ 96804 h 378301"/>
                <a:gd name="connsiteX47" fmla="*/ 274013 w 607639"/>
                <a:gd name="connsiteY47" fmla="*/ 106942 h 378301"/>
                <a:gd name="connsiteX48" fmla="*/ 284161 w 607639"/>
                <a:gd name="connsiteY48" fmla="*/ 117080 h 378301"/>
                <a:gd name="connsiteX49" fmla="*/ 514640 w 607639"/>
                <a:gd name="connsiteY49" fmla="*/ 117080 h 378301"/>
                <a:gd name="connsiteX50" fmla="*/ 524789 w 607639"/>
                <a:gd name="connsiteY50" fmla="*/ 106942 h 378301"/>
                <a:gd name="connsiteX51" fmla="*/ 514640 w 607639"/>
                <a:gd name="connsiteY51" fmla="*/ 96804 h 378301"/>
                <a:gd name="connsiteX52" fmla="*/ 136898 w 607639"/>
                <a:gd name="connsiteY52" fmla="*/ 85627 h 378301"/>
                <a:gd name="connsiteX53" fmla="*/ 87782 w 607639"/>
                <a:gd name="connsiteY53" fmla="*/ 134780 h 378301"/>
                <a:gd name="connsiteX54" fmla="*/ 136898 w 607639"/>
                <a:gd name="connsiteY54" fmla="*/ 183844 h 378301"/>
                <a:gd name="connsiteX55" fmla="*/ 186103 w 607639"/>
                <a:gd name="connsiteY55" fmla="*/ 134780 h 378301"/>
                <a:gd name="connsiteX56" fmla="*/ 136898 w 607639"/>
                <a:gd name="connsiteY56" fmla="*/ 85627 h 378301"/>
                <a:gd name="connsiteX57" fmla="*/ 284161 w 607639"/>
                <a:gd name="connsiteY57" fmla="*/ 78751 h 378301"/>
                <a:gd name="connsiteX58" fmla="*/ 514640 w 607639"/>
                <a:gd name="connsiteY58" fmla="*/ 78751 h 378301"/>
                <a:gd name="connsiteX59" fmla="*/ 542860 w 607639"/>
                <a:gd name="connsiteY59" fmla="*/ 106942 h 378301"/>
                <a:gd name="connsiteX60" fmla="*/ 514640 w 607639"/>
                <a:gd name="connsiteY60" fmla="*/ 135133 h 378301"/>
                <a:gd name="connsiteX61" fmla="*/ 284161 w 607639"/>
                <a:gd name="connsiteY61" fmla="*/ 135133 h 378301"/>
                <a:gd name="connsiteX62" fmla="*/ 255941 w 607639"/>
                <a:gd name="connsiteY62" fmla="*/ 106942 h 378301"/>
                <a:gd name="connsiteX63" fmla="*/ 284161 w 607639"/>
                <a:gd name="connsiteY63" fmla="*/ 78751 h 378301"/>
                <a:gd name="connsiteX64" fmla="*/ 136898 w 607639"/>
                <a:gd name="connsiteY64" fmla="*/ 67672 h 378301"/>
                <a:gd name="connsiteX65" fmla="*/ 204076 w 607639"/>
                <a:gd name="connsiteY65" fmla="*/ 134780 h 378301"/>
                <a:gd name="connsiteX66" fmla="*/ 136898 w 607639"/>
                <a:gd name="connsiteY66" fmla="*/ 201887 h 378301"/>
                <a:gd name="connsiteX67" fmla="*/ 69719 w 607639"/>
                <a:gd name="connsiteY67" fmla="*/ 134780 h 378301"/>
                <a:gd name="connsiteX68" fmla="*/ 136898 w 607639"/>
                <a:gd name="connsiteY68" fmla="*/ 67672 h 378301"/>
                <a:gd name="connsiteX69" fmla="*/ 127719 w 607639"/>
                <a:gd name="connsiteY69" fmla="*/ 56825 h 378301"/>
                <a:gd name="connsiteX70" fmla="*/ 101726 w 607639"/>
                <a:gd name="connsiteY70" fmla="*/ 64468 h 378301"/>
                <a:gd name="connsiteX71" fmla="*/ 86238 w 607639"/>
                <a:gd name="connsiteY71" fmla="*/ 74421 h 378301"/>
                <a:gd name="connsiteX72" fmla="*/ 68434 w 607639"/>
                <a:gd name="connsiteY72" fmla="*/ 94860 h 378301"/>
                <a:gd name="connsiteX73" fmla="*/ 60868 w 607639"/>
                <a:gd name="connsiteY73" fmla="*/ 111567 h 378301"/>
                <a:gd name="connsiteX74" fmla="*/ 56951 w 607639"/>
                <a:gd name="connsiteY74" fmla="*/ 138316 h 378301"/>
                <a:gd name="connsiteX75" fmla="*/ 59621 w 607639"/>
                <a:gd name="connsiteY75" fmla="*/ 156534 h 378301"/>
                <a:gd name="connsiteX76" fmla="*/ 70838 w 607639"/>
                <a:gd name="connsiteY76" fmla="*/ 181150 h 378301"/>
                <a:gd name="connsiteX77" fmla="*/ 82855 w 607639"/>
                <a:gd name="connsiteY77" fmla="*/ 195013 h 378301"/>
                <a:gd name="connsiteX78" fmla="*/ 105732 w 607639"/>
                <a:gd name="connsiteY78" fmla="*/ 209676 h 378301"/>
                <a:gd name="connsiteX79" fmla="*/ 123357 w 607639"/>
                <a:gd name="connsiteY79" fmla="*/ 214831 h 378301"/>
                <a:gd name="connsiteX80" fmla="*/ 136888 w 607639"/>
                <a:gd name="connsiteY80" fmla="*/ 211809 h 378301"/>
                <a:gd name="connsiteX81" fmla="*/ 150418 w 607639"/>
                <a:gd name="connsiteY81" fmla="*/ 214831 h 378301"/>
                <a:gd name="connsiteX82" fmla="*/ 168132 w 607639"/>
                <a:gd name="connsiteY82" fmla="*/ 209676 h 378301"/>
                <a:gd name="connsiteX83" fmla="*/ 190920 w 607639"/>
                <a:gd name="connsiteY83" fmla="*/ 195013 h 378301"/>
                <a:gd name="connsiteX84" fmla="*/ 202938 w 607639"/>
                <a:gd name="connsiteY84" fmla="*/ 181150 h 378301"/>
                <a:gd name="connsiteX85" fmla="*/ 214243 w 607639"/>
                <a:gd name="connsiteY85" fmla="*/ 156534 h 378301"/>
                <a:gd name="connsiteX86" fmla="*/ 216824 w 607639"/>
                <a:gd name="connsiteY86" fmla="*/ 138316 h 378301"/>
                <a:gd name="connsiteX87" fmla="*/ 212996 w 607639"/>
                <a:gd name="connsiteY87" fmla="*/ 111567 h 378301"/>
                <a:gd name="connsiteX88" fmla="*/ 205341 w 607639"/>
                <a:gd name="connsiteY88" fmla="*/ 94860 h 378301"/>
                <a:gd name="connsiteX89" fmla="*/ 187538 w 607639"/>
                <a:gd name="connsiteY89" fmla="*/ 74421 h 378301"/>
                <a:gd name="connsiteX90" fmla="*/ 172138 w 607639"/>
                <a:gd name="connsiteY90" fmla="*/ 64468 h 378301"/>
                <a:gd name="connsiteX91" fmla="*/ 146056 w 607639"/>
                <a:gd name="connsiteY91" fmla="*/ 56825 h 378301"/>
                <a:gd name="connsiteX92" fmla="*/ 127719 w 607639"/>
                <a:gd name="connsiteY92" fmla="*/ 56825 h 378301"/>
                <a:gd name="connsiteX93" fmla="*/ 136899 w 607639"/>
                <a:gd name="connsiteY93" fmla="*/ 35386 h 378301"/>
                <a:gd name="connsiteX94" fmla="*/ 158074 w 607639"/>
                <a:gd name="connsiteY94" fmla="*/ 43317 h 378301"/>
                <a:gd name="connsiteX95" fmla="*/ 169379 w 607639"/>
                <a:gd name="connsiteY95" fmla="*/ 46694 h 378301"/>
                <a:gd name="connsiteX96" fmla="*/ 204896 w 607639"/>
                <a:gd name="connsiteY96" fmla="*/ 69533 h 378301"/>
                <a:gd name="connsiteX97" fmla="*/ 212640 w 607639"/>
                <a:gd name="connsiteY97" fmla="*/ 78420 h 378301"/>
                <a:gd name="connsiteX98" fmla="*/ 230265 w 607639"/>
                <a:gd name="connsiteY98" fmla="*/ 116810 h 378301"/>
                <a:gd name="connsiteX99" fmla="*/ 231868 w 607639"/>
                <a:gd name="connsiteY99" fmla="*/ 128452 h 378301"/>
                <a:gd name="connsiteX100" fmla="*/ 225904 w 607639"/>
                <a:gd name="connsiteY100" fmla="*/ 170219 h 378301"/>
                <a:gd name="connsiteX101" fmla="*/ 221008 w 607639"/>
                <a:gd name="connsiteY101" fmla="*/ 180972 h 378301"/>
                <a:gd name="connsiteX102" fmla="*/ 206498 w 607639"/>
                <a:gd name="connsiteY102" fmla="*/ 207988 h 378301"/>
                <a:gd name="connsiteX103" fmla="*/ 206498 w 607639"/>
                <a:gd name="connsiteY103" fmla="*/ 324759 h 378301"/>
                <a:gd name="connsiteX104" fmla="*/ 202848 w 607639"/>
                <a:gd name="connsiteY104" fmla="*/ 332046 h 378301"/>
                <a:gd name="connsiteX105" fmla="*/ 197508 w 607639"/>
                <a:gd name="connsiteY105" fmla="*/ 333824 h 378301"/>
                <a:gd name="connsiteX106" fmla="*/ 194837 w 607639"/>
                <a:gd name="connsiteY106" fmla="*/ 333379 h 378301"/>
                <a:gd name="connsiteX107" fmla="*/ 136888 w 607639"/>
                <a:gd name="connsiteY107" fmla="*/ 315695 h 378301"/>
                <a:gd name="connsiteX108" fmla="*/ 116236 w 607639"/>
                <a:gd name="connsiteY108" fmla="*/ 322004 h 378301"/>
                <a:gd name="connsiteX109" fmla="*/ 116147 w 607639"/>
                <a:gd name="connsiteY109" fmla="*/ 322004 h 378301"/>
                <a:gd name="connsiteX110" fmla="*/ 78938 w 607639"/>
                <a:gd name="connsiteY110" fmla="*/ 333379 h 378301"/>
                <a:gd name="connsiteX111" fmla="*/ 70927 w 607639"/>
                <a:gd name="connsiteY111" fmla="*/ 332046 h 378301"/>
                <a:gd name="connsiteX112" fmla="*/ 67277 w 607639"/>
                <a:gd name="connsiteY112" fmla="*/ 324759 h 378301"/>
                <a:gd name="connsiteX113" fmla="*/ 67277 w 607639"/>
                <a:gd name="connsiteY113" fmla="*/ 207899 h 378301"/>
                <a:gd name="connsiteX114" fmla="*/ 52767 w 607639"/>
                <a:gd name="connsiteY114" fmla="*/ 180972 h 378301"/>
                <a:gd name="connsiteX115" fmla="*/ 47871 w 607639"/>
                <a:gd name="connsiteY115" fmla="*/ 170219 h 378301"/>
                <a:gd name="connsiteX116" fmla="*/ 41907 w 607639"/>
                <a:gd name="connsiteY116" fmla="*/ 128452 h 378301"/>
                <a:gd name="connsiteX117" fmla="*/ 43599 w 607639"/>
                <a:gd name="connsiteY117" fmla="*/ 116810 h 378301"/>
                <a:gd name="connsiteX118" fmla="*/ 61135 w 607639"/>
                <a:gd name="connsiteY118" fmla="*/ 78420 h 378301"/>
                <a:gd name="connsiteX119" fmla="*/ 68879 w 607639"/>
                <a:gd name="connsiteY119" fmla="*/ 69533 h 378301"/>
                <a:gd name="connsiteX120" fmla="*/ 104486 w 607639"/>
                <a:gd name="connsiteY120" fmla="*/ 46694 h 378301"/>
                <a:gd name="connsiteX121" fmla="*/ 115791 w 607639"/>
                <a:gd name="connsiteY121" fmla="*/ 43317 h 378301"/>
                <a:gd name="connsiteX122" fmla="*/ 136899 w 607639"/>
                <a:gd name="connsiteY122" fmla="*/ 35386 h 378301"/>
                <a:gd name="connsiteX123" fmla="*/ 28036 w 607639"/>
                <a:gd name="connsiteY123" fmla="*/ 18044 h 378301"/>
                <a:gd name="connsiteX124" fmla="*/ 18068 w 607639"/>
                <a:gd name="connsiteY124" fmla="*/ 27999 h 378301"/>
                <a:gd name="connsiteX125" fmla="*/ 18068 w 607639"/>
                <a:gd name="connsiteY125" fmla="*/ 350391 h 378301"/>
                <a:gd name="connsiteX126" fmla="*/ 28036 w 607639"/>
                <a:gd name="connsiteY126" fmla="*/ 360346 h 378301"/>
                <a:gd name="connsiteX127" fmla="*/ 579603 w 607639"/>
                <a:gd name="connsiteY127" fmla="*/ 360346 h 378301"/>
                <a:gd name="connsiteX128" fmla="*/ 589571 w 607639"/>
                <a:gd name="connsiteY128" fmla="*/ 350391 h 378301"/>
                <a:gd name="connsiteX129" fmla="*/ 589571 w 607639"/>
                <a:gd name="connsiteY129" fmla="*/ 27999 h 378301"/>
                <a:gd name="connsiteX130" fmla="*/ 579603 w 607639"/>
                <a:gd name="connsiteY130" fmla="*/ 18044 h 378301"/>
                <a:gd name="connsiteX131" fmla="*/ 28036 w 607639"/>
                <a:gd name="connsiteY131" fmla="*/ 0 h 378301"/>
                <a:gd name="connsiteX132" fmla="*/ 579603 w 607639"/>
                <a:gd name="connsiteY132" fmla="*/ 0 h 378301"/>
                <a:gd name="connsiteX133" fmla="*/ 607639 w 607639"/>
                <a:gd name="connsiteY133" fmla="*/ 27999 h 378301"/>
                <a:gd name="connsiteX134" fmla="*/ 607639 w 607639"/>
                <a:gd name="connsiteY134" fmla="*/ 350391 h 378301"/>
                <a:gd name="connsiteX135" fmla="*/ 579603 w 607639"/>
                <a:gd name="connsiteY135" fmla="*/ 378301 h 378301"/>
                <a:gd name="connsiteX136" fmla="*/ 28036 w 607639"/>
                <a:gd name="connsiteY136" fmla="*/ 378301 h 378301"/>
                <a:gd name="connsiteX137" fmla="*/ 0 w 607639"/>
                <a:gd name="connsiteY137" fmla="*/ 350391 h 378301"/>
                <a:gd name="connsiteX138" fmla="*/ 0 w 607639"/>
                <a:gd name="connsiteY138" fmla="*/ 27999 h 378301"/>
                <a:gd name="connsiteX139" fmla="*/ 28036 w 607639"/>
                <a:gd name="connsiteY139" fmla="*/ 0 h 37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07639" h="378301">
                  <a:moveTo>
                    <a:pt x="284157" y="258998"/>
                  </a:moveTo>
                  <a:cubicBezTo>
                    <a:pt x="278549" y="258998"/>
                    <a:pt x="274010" y="263618"/>
                    <a:pt x="274010" y="269127"/>
                  </a:cubicBezTo>
                  <a:cubicBezTo>
                    <a:pt x="274010" y="274725"/>
                    <a:pt x="278549" y="279345"/>
                    <a:pt x="284157" y="279345"/>
                  </a:cubicBezTo>
                  <a:lnTo>
                    <a:pt x="429684" y="279345"/>
                  </a:lnTo>
                  <a:cubicBezTo>
                    <a:pt x="435291" y="279345"/>
                    <a:pt x="439831" y="274725"/>
                    <a:pt x="439831" y="269127"/>
                  </a:cubicBezTo>
                  <a:cubicBezTo>
                    <a:pt x="439831" y="263618"/>
                    <a:pt x="435291" y="258998"/>
                    <a:pt x="429684" y="258998"/>
                  </a:cubicBezTo>
                  <a:close/>
                  <a:moveTo>
                    <a:pt x="284157" y="241051"/>
                  </a:moveTo>
                  <a:lnTo>
                    <a:pt x="429684" y="241051"/>
                  </a:lnTo>
                  <a:cubicBezTo>
                    <a:pt x="445260" y="241051"/>
                    <a:pt x="457899" y="253667"/>
                    <a:pt x="457899" y="269127"/>
                  </a:cubicBezTo>
                  <a:cubicBezTo>
                    <a:pt x="457899" y="284676"/>
                    <a:pt x="445260" y="297292"/>
                    <a:pt x="429684" y="297292"/>
                  </a:cubicBezTo>
                  <a:lnTo>
                    <a:pt x="284157" y="297292"/>
                  </a:lnTo>
                  <a:cubicBezTo>
                    <a:pt x="268580" y="297292"/>
                    <a:pt x="255941" y="284676"/>
                    <a:pt x="255941" y="269127"/>
                  </a:cubicBezTo>
                  <a:cubicBezTo>
                    <a:pt x="255941" y="253667"/>
                    <a:pt x="268580" y="241051"/>
                    <a:pt x="284157" y="241051"/>
                  </a:cubicBezTo>
                  <a:close/>
                  <a:moveTo>
                    <a:pt x="131013" y="231093"/>
                  </a:moveTo>
                  <a:cubicBezTo>
                    <a:pt x="128253" y="232426"/>
                    <a:pt x="125405" y="233226"/>
                    <a:pt x="122556" y="233759"/>
                  </a:cubicBezTo>
                  <a:lnTo>
                    <a:pt x="122556" y="301298"/>
                  </a:lnTo>
                  <a:lnTo>
                    <a:pt x="134217" y="297655"/>
                  </a:lnTo>
                  <a:cubicBezTo>
                    <a:pt x="135998" y="297210"/>
                    <a:pt x="137778" y="297210"/>
                    <a:pt x="139558" y="297655"/>
                  </a:cubicBezTo>
                  <a:lnTo>
                    <a:pt x="151575" y="301387"/>
                  </a:lnTo>
                  <a:lnTo>
                    <a:pt x="151575" y="233759"/>
                  </a:lnTo>
                  <a:cubicBezTo>
                    <a:pt x="148638" y="233315"/>
                    <a:pt x="145611" y="232426"/>
                    <a:pt x="142763" y="231093"/>
                  </a:cubicBezTo>
                  <a:cubicBezTo>
                    <a:pt x="139024" y="229405"/>
                    <a:pt x="134751" y="229405"/>
                    <a:pt x="131013" y="231093"/>
                  </a:cubicBezTo>
                  <a:close/>
                  <a:moveTo>
                    <a:pt x="188428" y="214475"/>
                  </a:moveTo>
                  <a:cubicBezTo>
                    <a:pt x="186381" y="215542"/>
                    <a:pt x="184689" y="217230"/>
                    <a:pt x="183354" y="219185"/>
                  </a:cubicBezTo>
                  <a:cubicBezTo>
                    <a:pt x="179971" y="224606"/>
                    <a:pt x="175165" y="228694"/>
                    <a:pt x="169646" y="231182"/>
                  </a:cubicBezTo>
                  <a:lnTo>
                    <a:pt x="169646" y="306897"/>
                  </a:lnTo>
                  <a:lnTo>
                    <a:pt x="188428" y="312584"/>
                  </a:lnTo>
                  <a:close/>
                  <a:moveTo>
                    <a:pt x="85348" y="214475"/>
                  </a:moveTo>
                  <a:lnTo>
                    <a:pt x="85348" y="312584"/>
                  </a:lnTo>
                  <a:lnTo>
                    <a:pt x="104486" y="306719"/>
                  </a:lnTo>
                  <a:lnTo>
                    <a:pt x="104486" y="231360"/>
                  </a:lnTo>
                  <a:cubicBezTo>
                    <a:pt x="98878" y="228872"/>
                    <a:pt x="93893" y="224784"/>
                    <a:pt x="90421" y="219185"/>
                  </a:cubicBezTo>
                  <a:cubicBezTo>
                    <a:pt x="89175" y="217230"/>
                    <a:pt x="87395" y="215542"/>
                    <a:pt x="85348" y="214475"/>
                  </a:cubicBezTo>
                  <a:close/>
                  <a:moveTo>
                    <a:pt x="284161" y="178566"/>
                  </a:moveTo>
                  <a:cubicBezTo>
                    <a:pt x="278553" y="178566"/>
                    <a:pt x="274013" y="183096"/>
                    <a:pt x="274013" y="188692"/>
                  </a:cubicBezTo>
                  <a:cubicBezTo>
                    <a:pt x="274013" y="194287"/>
                    <a:pt x="278553" y="198817"/>
                    <a:pt x="284161" y="198817"/>
                  </a:cubicBezTo>
                  <a:lnTo>
                    <a:pt x="514640" y="198817"/>
                  </a:lnTo>
                  <a:cubicBezTo>
                    <a:pt x="520249" y="198817"/>
                    <a:pt x="524789" y="194287"/>
                    <a:pt x="524789" y="188692"/>
                  </a:cubicBezTo>
                  <a:cubicBezTo>
                    <a:pt x="524789" y="183096"/>
                    <a:pt x="520249" y="178566"/>
                    <a:pt x="514640" y="178566"/>
                  </a:cubicBezTo>
                  <a:close/>
                  <a:moveTo>
                    <a:pt x="284161" y="160536"/>
                  </a:moveTo>
                  <a:lnTo>
                    <a:pt x="514640" y="160536"/>
                  </a:lnTo>
                  <a:cubicBezTo>
                    <a:pt x="530219" y="160536"/>
                    <a:pt x="542860" y="173237"/>
                    <a:pt x="542860" y="188692"/>
                  </a:cubicBezTo>
                  <a:cubicBezTo>
                    <a:pt x="542860" y="204235"/>
                    <a:pt x="530219" y="216847"/>
                    <a:pt x="514640" y="216847"/>
                  </a:cubicBezTo>
                  <a:lnTo>
                    <a:pt x="284161" y="216847"/>
                  </a:lnTo>
                  <a:cubicBezTo>
                    <a:pt x="268582" y="216847"/>
                    <a:pt x="255941" y="204235"/>
                    <a:pt x="255941" y="188692"/>
                  </a:cubicBezTo>
                  <a:cubicBezTo>
                    <a:pt x="255941" y="173237"/>
                    <a:pt x="268582" y="160536"/>
                    <a:pt x="284161" y="160536"/>
                  </a:cubicBezTo>
                  <a:close/>
                  <a:moveTo>
                    <a:pt x="284161" y="96804"/>
                  </a:moveTo>
                  <a:cubicBezTo>
                    <a:pt x="278553" y="96804"/>
                    <a:pt x="274013" y="101339"/>
                    <a:pt x="274013" y="106942"/>
                  </a:cubicBezTo>
                  <a:cubicBezTo>
                    <a:pt x="274013" y="112545"/>
                    <a:pt x="278553" y="117080"/>
                    <a:pt x="284161" y="117080"/>
                  </a:cubicBezTo>
                  <a:lnTo>
                    <a:pt x="514640" y="117080"/>
                  </a:lnTo>
                  <a:cubicBezTo>
                    <a:pt x="520249" y="117080"/>
                    <a:pt x="524789" y="112545"/>
                    <a:pt x="524789" y="106942"/>
                  </a:cubicBezTo>
                  <a:cubicBezTo>
                    <a:pt x="524789" y="101339"/>
                    <a:pt x="520249" y="96804"/>
                    <a:pt x="514640" y="96804"/>
                  </a:cubicBezTo>
                  <a:close/>
                  <a:moveTo>
                    <a:pt x="136898" y="85627"/>
                  </a:moveTo>
                  <a:cubicBezTo>
                    <a:pt x="109759" y="85627"/>
                    <a:pt x="87782" y="107670"/>
                    <a:pt x="87782" y="134780"/>
                  </a:cubicBezTo>
                  <a:cubicBezTo>
                    <a:pt x="87782" y="161889"/>
                    <a:pt x="109759" y="183844"/>
                    <a:pt x="136898" y="183844"/>
                  </a:cubicBezTo>
                  <a:cubicBezTo>
                    <a:pt x="164036" y="183844"/>
                    <a:pt x="186103" y="161889"/>
                    <a:pt x="186103" y="134780"/>
                  </a:cubicBezTo>
                  <a:cubicBezTo>
                    <a:pt x="186103" y="107670"/>
                    <a:pt x="164036" y="85627"/>
                    <a:pt x="136898" y="85627"/>
                  </a:cubicBezTo>
                  <a:close/>
                  <a:moveTo>
                    <a:pt x="284161" y="78751"/>
                  </a:moveTo>
                  <a:lnTo>
                    <a:pt x="514640" y="78751"/>
                  </a:lnTo>
                  <a:cubicBezTo>
                    <a:pt x="530219" y="78751"/>
                    <a:pt x="542860" y="91379"/>
                    <a:pt x="542860" y="106942"/>
                  </a:cubicBezTo>
                  <a:cubicBezTo>
                    <a:pt x="542860" y="122505"/>
                    <a:pt x="530219" y="135133"/>
                    <a:pt x="514640" y="135133"/>
                  </a:cubicBezTo>
                  <a:lnTo>
                    <a:pt x="284161" y="135133"/>
                  </a:lnTo>
                  <a:cubicBezTo>
                    <a:pt x="268582" y="135133"/>
                    <a:pt x="255941" y="122505"/>
                    <a:pt x="255941" y="106942"/>
                  </a:cubicBezTo>
                  <a:cubicBezTo>
                    <a:pt x="255941" y="91379"/>
                    <a:pt x="268582" y="78751"/>
                    <a:pt x="284161" y="78751"/>
                  </a:cubicBezTo>
                  <a:close/>
                  <a:moveTo>
                    <a:pt x="136898" y="67672"/>
                  </a:moveTo>
                  <a:cubicBezTo>
                    <a:pt x="174002" y="67672"/>
                    <a:pt x="204076" y="97715"/>
                    <a:pt x="204076" y="134780"/>
                  </a:cubicBezTo>
                  <a:cubicBezTo>
                    <a:pt x="204076" y="171755"/>
                    <a:pt x="174002" y="201887"/>
                    <a:pt x="136898" y="201887"/>
                  </a:cubicBezTo>
                  <a:cubicBezTo>
                    <a:pt x="99883" y="201887"/>
                    <a:pt x="69719" y="171755"/>
                    <a:pt x="69719" y="134780"/>
                  </a:cubicBezTo>
                  <a:cubicBezTo>
                    <a:pt x="69719" y="97715"/>
                    <a:pt x="99883" y="67672"/>
                    <a:pt x="136898" y="67672"/>
                  </a:cubicBezTo>
                  <a:close/>
                  <a:moveTo>
                    <a:pt x="127719" y="56825"/>
                  </a:moveTo>
                  <a:cubicBezTo>
                    <a:pt x="120598" y="63135"/>
                    <a:pt x="111073" y="65889"/>
                    <a:pt x="101726" y="64468"/>
                  </a:cubicBezTo>
                  <a:cubicBezTo>
                    <a:pt x="94783" y="63401"/>
                    <a:pt x="88107" y="67667"/>
                    <a:pt x="86238" y="74421"/>
                  </a:cubicBezTo>
                  <a:cubicBezTo>
                    <a:pt x="83656" y="83574"/>
                    <a:pt x="77158" y="91039"/>
                    <a:pt x="68434" y="94860"/>
                  </a:cubicBezTo>
                  <a:cubicBezTo>
                    <a:pt x="62114" y="97704"/>
                    <a:pt x="58820" y="104902"/>
                    <a:pt x="60868" y="111567"/>
                  </a:cubicBezTo>
                  <a:cubicBezTo>
                    <a:pt x="63627" y="120632"/>
                    <a:pt x="62203" y="130407"/>
                    <a:pt x="56951" y="138316"/>
                  </a:cubicBezTo>
                  <a:cubicBezTo>
                    <a:pt x="53123" y="144181"/>
                    <a:pt x="54281" y="152002"/>
                    <a:pt x="59621" y="156534"/>
                  </a:cubicBezTo>
                  <a:cubicBezTo>
                    <a:pt x="66832" y="162666"/>
                    <a:pt x="70927" y="171641"/>
                    <a:pt x="70838" y="181150"/>
                  </a:cubicBezTo>
                  <a:cubicBezTo>
                    <a:pt x="70749" y="188082"/>
                    <a:pt x="76001" y="194125"/>
                    <a:pt x="82855" y="195013"/>
                  </a:cubicBezTo>
                  <a:cubicBezTo>
                    <a:pt x="92291" y="196257"/>
                    <a:pt x="100658" y="201589"/>
                    <a:pt x="105732" y="209676"/>
                  </a:cubicBezTo>
                  <a:cubicBezTo>
                    <a:pt x="109382" y="215542"/>
                    <a:pt x="117037" y="217763"/>
                    <a:pt x="123357" y="214831"/>
                  </a:cubicBezTo>
                  <a:cubicBezTo>
                    <a:pt x="127630" y="212787"/>
                    <a:pt x="132259" y="211809"/>
                    <a:pt x="136888" y="211809"/>
                  </a:cubicBezTo>
                  <a:cubicBezTo>
                    <a:pt x="141517" y="211809"/>
                    <a:pt x="146145" y="212787"/>
                    <a:pt x="150418" y="214831"/>
                  </a:cubicBezTo>
                  <a:cubicBezTo>
                    <a:pt x="156827" y="217763"/>
                    <a:pt x="164394" y="215542"/>
                    <a:pt x="168132" y="209676"/>
                  </a:cubicBezTo>
                  <a:cubicBezTo>
                    <a:pt x="173117" y="201589"/>
                    <a:pt x="181485" y="196257"/>
                    <a:pt x="190920" y="195013"/>
                  </a:cubicBezTo>
                  <a:cubicBezTo>
                    <a:pt x="197864" y="194125"/>
                    <a:pt x="203027" y="188082"/>
                    <a:pt x="202938" y="181150"/>
                  </a:cubicBezTo>
                  <a:cubicBezTo>
                    <a:pt x="202848" y="171641"/>
                    <a:pt x="206943" y="162666"/>
                    <a:pt x="214243" y="156534"/>
                  </a:cubicBezTo>
                  <a:cubicBezTo>
                    <a:pt x="219494" y="152002"/>
                    <a:pt x="220652" y="144181"/>
                    <a:pt x="216824" y="138316"/>
                  </a:cubicBezTo>
                  <a:cubicBezTo>
                    <a:pt x="211572" y="130407"/>
                    <a:pt x="210148" y="120632"/>
                    <a:pt x="212996" y="111567"/>
                  </a:cubicBezTo>
                  <a:cubicBezTo>
                    <a:pt x="214955" y="104902"/>
                    <a:pt x="211750" y="97704"/>
                    <a:pt x="205341" y="94860"/>
                  </a:cubicBezTo>
                  <a:cubicBezTo>
                    <a:pt x="196617" y="91039"/>
                    <a:pt x="190119" y="83574"/>
                    <a:pt x="187538" y="74421"/>
                  </a:cubicBezTo>
                  <a:cubicBezTo>
                    <a:pt x="185668" y="67667"/>
                    <a:pt x="178992" y="63401"/>
                    <a:pt x="172138" y="64468"/>
                  </a:cubicBezTo>
                  <a:cubicBezTo>
                    <a:pt x="162702" y="65889"/>
                    <a:pt x="153178" y="63135"/>
                    <a:pt x="146056" y="56825"/>
                  </a:cubicBezTo>
                  <a:cubicBezTo>
                    <a:pt x="140804" y="52204"/>
                    <a:pt x="132971" y="52204"/>
                    <a:pt x="127719" y="56825"/>
                  </a:cubicBezTo>
                  <a:close/>
                  <a:moveTo>
                    <a:pt x="136899" y="35386"/>
                  </a:moveTo>
                  <a:cubicBezTo>
                    <a:pt x="144454" y="35386"/>
                    <a:pt x="152020" y="38030"/>
                    <a:pt x="158074" y="43317"/>
                  </a:cubicBezTo>
                  <a:cubicBezTo>
                    <a:pt x="161189" y="46072"/>
                    <a:pt x="165284" y="47316"/>
                    <a:pt x="169379" y="46694"/>
                  </a:cubicBezTo>
                  <a:cubicBezTo>
                    <a:pt x="185312" y="44206"/>
                    <a:pt x="200534" y="54070"/>
                    <a:pt x="204896" y="69533"/>
                  </a:cubicBezTo>
                  <a:cubicBezTo>
                    <a:pt x="206053" y="73443"/>
                    <a:pt x="208902" y="76731"/>
                    <a:pt x="212640" y="78420"/>
                  </a:cubicBezTo>
                  <a:cubicBezTo>
                    <a:pt x="227328" y="84907"/>
                    <a:pt x="234894" y="101436"/>
                    <a:pt x="230265" y="116810"/>
                  </a:cubicBezTo>
                  <a:cubicBezTo>
                    <a:pt x="229019" y="120720"/>
                    <a:pt x="229642" y="124986"/>
                    <a:pt x="231868" y="128452"/>
                  </a:cubicBezTo>
                  <a:cubicBezTo>
                    <a:pt x="240769" y="141871"/>
                    <a:pt x="238188" y="159822"/>
                    <a:pt x="225904" y="170219"/>
                  </a:cubicBezTo>
                  <a:cubicBezTo>
                    <a:pt x="222699" y="172885"/>
                    <a:pt x="220919" y="176796"/>
                    <a:pt x="221008" y="180972"/>
                  </a:cubicBezTo>
                  <a:cubicBezTo>
                    <a:pt x="221097" y="192081"/>
                    <a:pt x="215400" y="202123"/>
                    <a:pt x="206498" y="207988"/>
                  </a:cubicBezTo>
                  <a:lnTo>
                    <a:pt x="206498" y="324759"/>
                  </a:lnTo>
                  <a:cubicBezTo>
                    <a:pt x="206498" y="327603"/>
                    <a:pt x="205163" y="330358"/>
                    <a:pt x="202848" y="332046"/>
                  </a:cubicBezTo>
                  <a:cubicBezTo>
                    <a:pt x="201335" y="333202"/>
                    <a:pt x="199377" y="333824"/>
                    <a:pt x="197508" y="333824"/>
                  </a:cubicBezTo>
                  <a:cubicBezTo>
                    <a:pt x="196617" y="333824"/>
                    <a:pt x="195727" y="333646"/>
                    <a:pt x="194837" y="333379"/>
                  </a:cubicBezTo>
                  <a:lnTo>
                    <a:pt x="136888" y="315695"/>
                  </a:lnTo>
                  <a:lnTo>
                    <a:pt x="116236" y="322004"/>
                  </a:lnTo>
                  <a:cubicBezTo>
                    <a:pt x="116236" y="322004"/>
                    <a:pt x="116236" y="322004"/>
                    <a:pt x="116147" y="322004"/>
                  </a:cubicBezTo>
                  <a:lnTo>
                    <a:pt x="78938" y="333379"/>
                  </a:lnTo>
                  <a:cubicBezTo>
                    <a:pt x="76179" y="334268"/>
                    <a:pt x="73241" y="333735"/>
                    <a:pt x="70927" y="332046"/>
                  </a:cubicBezTo>
                  <a:cubicBezTo>
                    <a:pt x="68612" y="330358"/>
                    <a:pt x="67277" y="327603"/>
                    <a:pt x="67277" y="324759"/>
                  </a:cubicBezTo>
                  <a:lnTo>
                    <a:pt x="67277" y="207899"/>
                  </a:lnTo>
                  <a:cubicBezTo>
                    <a:pt x="58375" y="202123"/>
                    <a:pt x="52678" y="192081"/>
                    <a:pt x="52767" y="180972"/>
                  </a:cubicBezTo>
                  <a:cubicBezTo>
                    <a:pt x="52856" y="176796"/>
                    <a:pt x="51076" y="172885"/>
                    <a:pt x="47871" y="170219"/>
                  </a:cubicBezTo>
                  <a:cubicBezTo>
                    <a:pt x="35676" y="159822"/>
                    <a:pt x="33095" y="141871"/>
                    <a:pt x="41907" y="128452"/>
                  </a:cubicBezTo>
                  <a:cubicBezTo>
                    <a:pt x="44133" y="124986"/>
                    <a:pt x="44756" y="120720"/>
                    <a:pt x="43599" y="116810"/>
                  </a:cubicBezTo>
                  <a:cubicBezTo>
                    <a:pt x="38881" y="101436"/>
                    <a:pt x="46447" y="84907"/>
                    <a:pt x="61135" y="78420"/>
                  </a:cubicBezTo>
                  <a:cubicBezTo>
                    <a:pt x="64962" y="76731"/>
                    <a:pt x="67722" y="73443"/>
                    <a:pt x="68879" y="69533"/>
                  </a:cubicBezTo>
                  <a:cubicBezTo>
                    <a:pt x="73241" y="54070"/>
                    <a:pt x="88552" y="44206"/>
                    <a:pt x="104486" y="46694"/>
                  </a:cubicBezTo>
                  <a:cubicBezTo>
                    <a:pt x="108492" y="47316"/>
                    <a:pt x="112675" y="46072"/>
                    <a:pt x="115791" y="43317"/>
                  </a:cubicBezTo>
                  <a:cubicBezTo>
                    <a:pt x="121800" y="38030"/>
                    <a:pt x="129344" y="35386"/>
                    <a:pt x="136899" y="35386"/>
                  </a:cubicBezTo>
                  <a:close/>
                  <a:moveTo>
                    <a:pt x="28036" y="18044"/>
                  </a:moveTo>
                  <a:cubicBezTo>
                    <a:pt x="22518" y="18044"/>
                    <a:pt x="18068" y="22488"/>
                    <a:pt x="18068" y="27999"/>
                  </a:cubicBezTo>
                  <a:lnTo>
                    <a:pt x="18068" y="350391"/>
                  </a:lnTo>
                  <a:cubicBezTo>
                    <a:pt x="18068" y="355902"/>
                    <a:pt x="22518" y="360346"/>
                    <a:pt x="28036" y="360346"/>
                  </a:cubicBezTo>
                  <a:lnTo>
                    <a:pt x="579603" y="360346"/>
                  </a:lnTo>
                  <a:cubicBezTo>
                    <a:pt x="585121" y="360346"/>
                    <a:pt x="589571" y="355813"/>
                    <a:pt x="589571" y="350391"/>
                  </a:cubicBezTo>
                  <a:lnTo>
                    <a:pt x="589571" y="27999"/>
                  </a:lnTo>
                  <a:cubicBezTo>
                    <a:pt x="589571" y="22488"/>
                    <a:pt x="585121" y="18044"/>
                    <a:pt x="579603" y="18044"/>
                  </a:cubicBezTo>
                  <a:close/>
                  <a:moveTo>
                    <a:pt x="28036" y="0"/>
                  </a:moveTo>
                  <a:lnTo>
                    <a:pt x="579603" y="0"/>
                  </a:lnTo>
                  <a:cubicBezTo>
                    <a:pt x="595089" y="0"/>
                    <a:pt x="607639" y="12533"/>
                    <a:pt x="607639" y="27999"/>
                  </a:cubicBezTo>
                  <a:lnTo>
                    <a:pt x="607639" y="350391"/>
                  </a:lnTo>
                  <a:cubicBezTo>
                    <a:pt x="607639" y="365768"/>
                    <a:pt x="595089" y="378301"/>
                    <a:pt x="579603" y="378301"/>
                  </a:cubicBezTo>
                  <a:lnTo>
                    <a:pt x="28036" y="378301"/>
                  </a:lnTo>
                  <a:cubicBezTo>
                    <a:pt x="12549" y="378301"/>
                    <a:pt x="0" y="365768"/>
                    <a:pt x="0" y="350391"/>
                  </a:cubicBezTo>
                  <a:lnTo>
                    <a:pt x="0" y="27999"/>
                  </a:lnTo>
                  <a:cubicBezTo>
                    <a:pt x="0" y="12533"/>
                    <a:pt x="12549" y="0"/>
                    <a:pt x="2803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11" name="组合 10">
            <a:extLst>
              <a:ext uri="{FF2B5EF4-FFF2-40B4-BE49-F238E27FC236}">
                <a16:creationId xmlns:a16="http://schemas.microsoft.com/office/drawing/2014/main" id="{C29BF2FB-4185-4897-A6D4-F2661FE0A773}"/>
              </a:ext>
            </a:extLst>
          </p:cNvPr>
          <p:cNvGrpSpPr/>
          <p:nvPr/>
        </p:nvGrpSpPr>
        <p:grpSpPr>
          <a:xfrm>
            <a:off x="7272599" y="4812754"/>
            <a:ext cx="639287" cy="639287"/>
            <a:chOff x="2959100" y="1866900"/>
            <a:chExt cx="1536700" cy="1536700"/>
          </a:xfrm>
        </p:grpSpPr>
        <p:sp>
          <p:nvSpPr>
            <p:cNvPr id="12" name="椭圆 11">
              <a:extLst>
                <a:ext uri="{FF2B5EF4-FFF2-40B4-BE49-F238E27FC236}">
                  <a16:creationId xmlns:a16="http://schemas.microsoft.com/office/drawing/2014/main" id="{A424ED94-5B41-4C4F-9A89-9D0D97911E8A}"/>
                </a:ext>
              </a:extLst>
            </p:cNvPr>
            <p:cNvSpPr/>
            <p:nvPr/>
          </p:nvSpPr>
          <p:spPr>
            <a:xfrm>
              <a:off x="2959100" y="1866900"/>
              <a:ext cx="1536700" cy="153670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3" name="椭圆 2">
              <a:extLst>
                <a:ext uri="{FF2B5EF4-FFF2-40B4-BE49-F238E27FC236}">
                  <a16:creationId xmlns:a16="http://schemas.microsoft.com/office/drawing/2014/main" id="{6B95F8EF-0BA6-4CBC-B4A2-778890455A04}"/>
                </a:ext>
              </a:extLst>
            </p:cNvPr>
            <p:cNvSpPr/>
            <p:nvPr/>
          </p:nvSpPr>
          <p:spPr>
            <a:xfrm>
              <a:off x="3361590" y="2291067"/>
              <a:ext cx="731720" cy="688366"/>
            </a:xfrm>
            <a:custGeom>
              <a:avLst/>
              <a:gdLst>
                <a:gd name="connsiteX0" fmla="*/ 407966 w 605028"/>
                <a:gd name="connsiteY0" fmla="*/ 148964 h 569181"/>
                <a:gd name="connsiteX1" fmla="*/ 449124 w 605028"/>
                <a:gd name="connsiteY1" fmla="*/ 148964 h 569181"/>
                <a:gd name="connsiteX2" fmla="*/ 450128 w 605028"/>
                <a:gd name="connsiteY2" fmla="*/ 148964 h 569181"/>
                <a:gd name="connsiteX3" fmla="*/ 450702 w 605028"/>
                <a:gd name="connsiteY3" fmla="*/ 149107 h 569181"/>
                <a:gd name="connsiteX4" fmla="*/ 451132 w 605028"/>
                <a:gd name="connsiteY4" fmla="*/ 149107 h 569181"/>
                <a:gd name="connsiteX5" fmla="*/ 451706 w 605028"/>
                <a:gd name="connsiteY5" fmla="*/ 149251 h 569181"/>
                <a:gd name="connsiteX6" fmla="*/ 452136 w 605028"/>
                <a:gd name="connsiteY6" fmla="*/ 149394 h 569181"/>
                <a:gd name="connsiteX7" fmla="*/ 452710 w 605028"/>
                <a:gd name="connsiteY7" fmla="*/ 149537 h 569181"/>
                <a:gd name="connsiteX8" fmla="*/ 453140 w 605028"/>
                <a:gd name="connsiteY8" fmla="*/ 149680 h 569181"/>
                <a:gd name="connsiteX9" fmla="*/ 453570 w 605028"/>
                <a:gd name="connsiteY9" fmla="*/ 149967 h 569181"/>
                <a:gd name="connsiteX10" fmla="*/ 454144 w 605028"/>
                <a:gd name="connsiteY10" fmla="*/ 150110 h 569181"/>
                <a:gd name="connsiteX11" fmla="*/ 454574 w 605028"/>
                <a:gd name="connsiteY11" fmla="*/ 150396 h 569181"/>
                <a:gd name="connsiteX12" fmla="*/ 455004 w 605028"/>
                <a:gd name="connsiteY12" fmla="*/ 150682 h 569181"/>
                <a:gd name="connsiteX13" fmla="*/ 455434 w 605028"/>
                <a:gd name="connsiteY13" fmla="*/ 150969 h 569181"/>
                <a:gd name="connsiteX14" fmla="*/ 455865 w 605028"/>
                <a:gd name="connsiteY14" fmla="*/ 151255 h 569181"/>
                <a:gd name="connsiteX15" fmla="*/ 456582 w 605028"/>
                <a:gd name="connsiteY15" fmla="*/ 151971 h 569181"/>
                <a:gd name="connsiteX16" fmla="*/ 457299 w 605028"/>
                <a:gd name="connsiteY16" fmla="*/ 152830 h 569181"/>
                <a:gd name="connsiteX17" fmla="*/ 457585 w 605028"/>
                <a:gd name="connsiteY17" fmla="*/ 153117 h 569181"/>
                <a:gd name="connsiteX18" fmla="*/ 457872 w 605028"/>
                <a:gd name="connsiteY18" fmla="*/ 153546 h 569181"/>
                <a:gd name="connsiteX19" fmla="*/ 458159 w 605028"/>
                <a:gd name="connsiteY19" fmla="*/ 153976 h 569181"/>
                <a:gd name="connsiteX20" fmla="*/ 458446 w 605028"/>
                <a:gd name="connsiteY20" fmla="*/ 154549 h 569181"/>
                <a:gd name="connsiteX21" fmla="*/ 458589 w 605028"/>
                <a:gd name="connsiteY21" fmla="*/ 154978 h 569181"/>
                <a:gd name="connsiteX22" fmla="*/ 458876 w 605028"/>
                <a:gd name="connsiteY22" fmla="*/ 155408 h 569181"/>
                <a:gd name="connsiteX23" fmla="*/ 459020 w 605028"/>
                <a:gd name="connsiteY23" fmla="*/ 155837 h 569181"/>
                <a:gd name="connsiteX24" fmla="*/ 459163 w 605028"/>
                <a:gd name="connsiteY24" fmla="*/ 156410 h 569181"/>
                <a:gd name="connsiteX25" fmla="*/ 459306 w 605028"/>
                <a:gd name="connsiteY25" fmla="*/ 156840 h 569181"/>
                <a:gd name="connsiteX26" fmla="*/ 459450 w 605028"/>
                <a:gd name="connsiteY26" fmla="*/ 157412 h 569181"/>
                <a:gd name="connsiteX27" fmla="*/ 459593 w 605028"/>
                <a:gd name="connsiteY27" fmla="*/ 157985 h 569181"/>
                <a:gd name="connsiteX28" fmla="*/ 459593 w 605028"/>
                <a:gd name="connsiteY28" fmla="*/ 158415 h 569181"/>
                <a:gd name="connsiteX29" fmla="*/ 459593 w 605028"/>
                <a:gd name="connsiteY29" fmla="*/ 159417 h 569181"/>
                <a:gd name="connsiteX30" fmla="*/ 459593 w 605028"/>
                <a:gd name="connsiteY30" fmla="*/ 200511 h 569181"/>
                <a:gd name="connsiteX31" fmla="*/ 449124 w 605028"/>
                <a:gd name="connsiteY31" fmla="*/ 210964 h 569181"/>
                <a:gd name="connsiteX32" fmla="*/ 438655 w 605028"/>
                <a:gd name="connsiteY32" fmla="*/ 200511 h 569181"/>
                <a:gd name="connsiteX33" fmla="*/ 438655 w 605028"/>
                <a:gd name="connsiteY33" fmla="*/ 184761 h 569181"/>
                <a:gd name="connsiteX34" fmla="*/ 339272 w 605028"/>
                <a:gd name="connsiteY34" fmla="*/ 283989 h 569181"/>
                <a:gd name="connsiteX35" fmla="*/ 331815 w 605028"/>
                <a:gd name="connsiteY35" fmla="*/ 286996 h 569181"/>
                <a:gd name="connsiteX36" fmla="*/ 324357 w 605028"/>
                <a:gd name="connsiteY36" fmla="*/ 283989 h 569181"/>
                <a:gd name="connsiteX37" fmla="*/ 273160 w 605028"/>
                <a:gd name="connsiteY37" fmla="*/ 232872 h 569181"/>
                <a:gd name="connsiteX38" fmla="*/ 163307 w 605028"/>
                <a:gd name="connsiteY38" fmla="*/ 342552 h 569181"/>
                <a:gd name="connsiteX39" fmla="*/ 155850 w 605028"/>
                <a:gd name="connsiteY39" fmla="*/ 345559 h 569181"/>
                <a:gd name="connsiteX40" fmla="*/ 148393 w 605028"/>
                <a:gd name="connsiteY40" fmla="*/ 342552 h 569181"/>
                <a:gd name="connsiteX41" fmla="*/ 148393 w 605028"/>
                <a:gd name="connsiteY41" fmla="*/ 327661 h 569181"/>
                <a:gd name="connsiteX42" fmla="*/ 265702 w 605028"/>
                <a:gd name="connsiteY42" fmla="*/ 210534 h 569181"/>
                <a:gd name="connsiteX43" fmla="*/ 272156 w 605028"/>
                <a:gd name="connsiteY43" fmla="*/ 207528 h 569181"/>
                <a:gd name="connsiteX44" fmla="*/ 273160 w 605028"/>
                <a:gd name="connsiteY44" fmla="*/ 207528 h 569181"/>
                <a:gd name="connsiteX45" fmla="*/ 274164 w 605028"/>
                <a:gd name="connsiteY45" fmla="*/ 207528 h 569181"/>
                <a:gd name="connsiteX46" fmla="*/ 280617 w 605028"/>
                <a:gd name="connsiteY46" fmla="*/ 210534 h 569181"/>
                <a:gd name="connsiteX47" fmla="*/ 331815 w 605028"/>
                <a:gd name="connsiteY47" fmla="*/ 261652 h 569181"/>
                <a:gd name="connsiteX48" fmla="*/ 423741 w 605028"/>
                <a:gd name="connsiteY48" fmla="*/ 169869 h 569181"/>
                <a:gd name="connsiteX49" fmla="*/ 407966 w 605028"/>
                <a:gd name="connsiteY49" fmla="*/ 169869 h 569181"/>
                <a:gd name="connsiteX50" fmla="*/ 397497 w 605028"/>
                <a:gd name="connsiteY50" fmla="*/ 159417 h 569181"/>
                <a:gd name="connsiteX51" fmla="*/ 407966 w 605028"/>
                <a:gd name="connsiteY51" fmla="*/ 148964 h 569181"/>
                <a:gd name="connsiteX52" fmla="*/ 94074 w 605028"/>
                <a:gd name="connsiteY52" fmla="*/ 93909 h 569181"/>
                <a:gd name="connsiteX53" fmla="*/ 94074 w 605028"/>
                <a:gd name="connsiteY53" fmla="*/ 400689 h 569181"/>
                <a:gd name="connsiteX54" fmla="*/ 510954 w 605028"/>
                <a:gd name="connsiteY54" fmla="*/ 400689 h 569181"/>
                <a:gd name="connsiteX55" fmla="*/ 510954 w 605028"/>
                <a:gd name="connsiteY55" fmla="*/ 93909 h 569181"/>
                <a:gd name="connsiteX56" fmla="*/ 302586 w 605028"/>
                <a:gd name="connsiteY56" fmla="*/ 93909 h 569181"/>
                <a:gd name="connsiteX57" fmla="*/ 302586 w 605028"/>
                <a:gd name="connsiteY57" fmla="*/ 0 h 569181"/>
                <a:gd name="connsiteX58" fmla="*/ 313055 w 605028"/>
                <a:gd name="connsiteY58" fmla="*/ 10450 h 569181"/>
                <a:gd name="connsiteX59" fmla="*/ 313055 w 605028"/>
                <a:gd name="connsiteY59" fmla="*/ 72865 h 569181"/>
                <a:gd name="connsiteX60" fmla="*/ 521566 w 605028"/>
                <a:gd name="connsiteY60" fmla="*/ 72865 h 569181"/>
                <a:gd name="connsiteX61" fmla="*/ 594560 w 605028"/>
                <a:gd name="connsiteY61" fmla="*/ 72865 h 569181"/>
                <a:gd name="connsiteX62" fmla="*/ 605028 w 605028"/>
                <a:gd name="connsiteY62" fmla="*/ 83315 h 569181"/>
                <a:gd name="connsiteX63" fmla="*/ 594560 w 605028"/>
                <a:gd name="connsiteY63" fmla="*/ 93909 h 569181"/>
                <a:gd name="connsiteX64" fmla="*/ 532035 w 605028"/>
                <a:gd name="connsiteY64" fmla="*/ 93909 h 569181"/>
                <a:gd name="connsiteX65" fmla="*/ 532035 w 605028"/>
                <a:gd name="connsiteY65" fmla="*/ 411282 h 569181"/>
                <a:gd name="connsiteX66" fmla="*/ 521566 w 605028"/>
                <a:gd name="connsiteY66" fmla="*/ 421732 h 569181"/>
                <a:gd name="connsiteX67" fmla="*/ 327969 w 605028"/>
                <a:gd name="connsiteY67" fmla="*/ 421732 h 569181"/>
                <a:gd name="connsiteX68" fmla="*/ 457607 w 605028"/>
                <a:gd name="connsiteY68" fmla="*/ 551144 h 569181"/>
                <a:gd name="connsiteX69" fmla="*/ 457607 w 605028"/>
                <a:gd name="connsiteY69" fmla="*/ 566032 h 569181"/>
                <a:gd name="connsiteX70" fmla="*/ 450150 w 605028"/>
                <a:gd name="connsiteY70" fmla="*/ 569181 h 569181"/>
                <a:gd name="connsiteX71" fmla="*/ 442693 w 605028"/>
                <a:gd name="connsiteY71" fmla="*/ 566032 h 569181"/>
                <a:gd name="connsiteX72" fmla="*/ 313055 w 605028"/>
                <a:gd name="connsiteY72" fmla="*/ 436620 h 569181"/>
                <a:gd name="connsiteX73" fmla="*/ 313055 w 605028"/>
                <a:gd name="connsiteY73" fmla="*/ 557013 h 569181"/>
                <a:gd name="connsiteX74" fmla="*/ 302586 w 605028"/>
                <a:gd name="connsiteY74" fmla="*/ 567463 h 569181"/>
                <a:gd name="connsiteX75" fmla="*/ 291974 w 605028"/>
                <a:gd name="connsiteY75" fmla="*/ 557013 h 569181"/>
                <a:gd name="connsiteX76" fmla="*/ 291974 w 605028"/>
                <a:gd name="connsiteY76" fmla="*/ 436620 h 569181"/>
                <a:gd name="connsiteX77" fmla="*/ 163913 w 605028"/>
                <a:gd name="connsiteY77" fmla="*/ 564600 h 569181"/>
                <a:gd name="connsiteX78" fmla="*/ 156456 w 605028"/>
                <a:gd name="connsiteY78" fmla="*/ 567607 h 569181"/>
                <a:gd name="connsiteX79" fmla="*/ 148999 w 605028"/>
                <a:gd name="connsiteY79" fmla="*/ 564600 h 569181"/>
                <a:gd name="connsiteX80" fmla="*/ 148999 w 605028"/>
                <a:gd name="connsiteY80" fmla="*/ 549712 h 569181"/>
                <a:gd name="connsiteX81" fmla="*/ 277203 w 605028"/>
                <a:gd name="connsiteY81" fmla="*/ 421732 h 569181"/>
                <a:gd name="connsiteX82" fmla="*/ 83462 w 605028"/>
                <a:gd name="connsiteY82" fmla="*/ 421732 h 569181"/>
                <a:gd name="connsiteX83" fmla="*/ 72993 w 605028"/>
                <a:gd name="connsiteY83" fmla="*/ 411282 h 569181"/>
                <a:gd name="connsiteX84" fmla="*/ 72993 w 605028"/>
                <a:gd name="connsiteY84" fmla="*/ 93909 h 569181"/>
                <a:gd name="connsiteX85" fmla="*/ 10468 w 605028"/>
                <a:gd name="connsiteY85" fmla="*/ 93909 h 569181"/>
                <a:gd name="connsiteX86" fmla="*/ 0 w 605028"/>
                <a:gd name="connsiteY86" fmla="*/ 83315 h 569181"/>
                <a:gd name="connsiteX87" fmla="*/ 10468 w 605028"/>
                <a:gd name="connsiteY87" fmla="*/ 72865 h 569181"/>
                <a:gd name="connsiteX88" fmla="*/ 83462 w 605028"/>
                <a:gd name="connsiteY88" fmla="*/ 72865 h 569181"/>
                <a:gd name="connsiteX89" fmla="*/ 291974 w 605028"/>
                <a:gd name="connsiteY89" fmla="*/ 72865 h 569181"/>
                <a:gd name="connsiteX90" fmla="*/ 291974 w 605028"/>
                <a:gd name="connsiteY90" fmla="*/ 10450 h 569181"/>
                <a:gd name="connsiteX91" fmla="*/ 302586 w 605028"/>
                <a:gd name="connsiteY91" fmla="*/ 0 h 56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5028" h="569181">
                  <a:moveTo>
                    <a:pt x="407966" y="148964"/>
                  </a:moveTo>
                  <a:lnTo>
                    <a:pt x="449124" y="148964"/>
                  </a:lnTo>
                  <a:cubicBezTo>
                    <a:pt x="449555" y="148964"/>
                    <a:pt x="449841" y="148964"/>
                    <a:pt x="450128" y="148964"/>
                  </a:cubicBezTo>
                  <a:cubicBezTo>
                    <a:pt x="450272" y="148964"/>
                    <a:pt x="450415" y="148964"/>
                    <a:pt x="450702" y="149107"/>
                  </a:cubicBezTo>
                  <a:cubicBezTo>
                    <a:pt x="450845" y="149107"/>
                    <a:pt x="450989" y="149107"/>
                    <a:pt x="451132" y="149107"/>
                  </a:cubicBezTo>
                  <a:cubicBezTo>
                    <a:pt x="451419" y="149107"/>
                    <a:pt x="451562" y="149251"/>
                    <a:pt x="451706" y="149251"/>
                  </a:cubicBezTo>
                  <a:cubicBezTo>
                    <a:pt x="451849" y="149251"/>
                    <a:pt x="451992" y="149394"/>
                    <a:pt x="452136" y="149394"/>
                  </a:cubicBezTo>
                  <a:cubicBezTo>
                    <a:pt x="452423" y="149394"/>
                    <a:pt x="452566" y="149537"/>
                    <a:pt x="452710" y="149537"/>
                  </a:cubicBezTo>
                  <a:cubicBezTo>
                    <a:pt x="452853" y="149537"/>
                    <a:pt x="452996" y="149680"/>
                    <a:pt x="453140" y="149680"/>
                  </a:cubicBezTo>
                  <a:cubicBezTo>
                    <a:pt x="453283" y="149823"/>
                    <a:pt x="453427" y="149823"/>
                    <a:pt x="453570" y="149967"/>
                  </a:cubicBezTo>
                  <a:cubicBezTo>
                    <a:pt x="453713" y="149967"/>
                    <a:pt x="454000" y="150110"/>
                    <a:pt x="454144" y="150110"/>
                  </a:cubicBezTo>
                  <a:cubicBezTo>
                    <a:pt x="454287" y="150253"/>
                    <a:pt x="454430" y="150396"/>
                    <a:pt x="454574" y="150396"/>
                  </a:cubicBezTo>
                  <a:cubicBezTo>
                    <a:pt x="454717" y="150539"/>
                    <a:pt x="454861" y="150539"/>
                    <a:pt x="455004" y="150682"/>
                  </a:cubicBezTo>
                  <a:cubicBezTo>
                    <a:pt x="455148" y="150826"/>
                    <a:pt x="455291" y="150969"/>
                    <a:pt x="455434" y="150969"/>
                  </a:cubicBezTo>
                  <a:cubicBezTo>
                    <a:pt x="455578" y="151112"/>
                    <a:pt x="455721" y="151255"/>
                    <a:pt x="455865" y="151255"/>
                  </a:cubicBezTo>
                  <a:cubicBezTo>
                    <a:pt x="456008" y="151542"/>
                    <a:pt x="456295" y="151685"/>
                    <a:pt x="456582" y="151971"/>
                  </a:cubicBezTo>
                  <a:cubicBezTo>
                    <a:pt x="456868" y="152258"/>
                    <a:pt x="457012" y="152544"/>
                    <a:pt x="457299" y="152830"/>
                  </a:cubicBezTo>
                  <a:cubicBezTo>
                    <a:pt x="457299" y="152830"/>
                    <a:pt x="457442" y="152973"/>
                    <a:pt x="457585" y="153117"/>
                  </a:cubicBezTo>
                  <a:cubicBezTo>
                    <a:pt x="457585" y="153260"/>
                    <a:pt x="457729" y="153403"/>
                    <a:pt x="457872" y="153546"/>
                  </a:cubicBezTo>
                  <a:cubicBezTo>
                    <a:pt x="458016" y="153689"/>
                    <a:pt x="458016" y="153833"/>
                    <a:pt x="458159" y="153976"/>
                  </a:cubicBezTo>
                  <a:cubicBezTo>
                    <a:pt x="458303" y="154262"/>
                    <a:pt x="458303" y="154262"/>
                    <a:pt x="458446" y="154549"/>
                  </a:cubicBezTo>
                  <a:cubicBezTo>
                    <a:pt x="458446" y="154692"/>
                    <a:pt x="458589" y="154835"/>
                    <a:pt x="458589" y="154978"/>
                  </a:cubicBezTo>
                  <a:cubicBezTo>
                    <a:pt x="458733" y="155121"/>
                    <a:pt x="458733" y="155264"/>
                    <a:pt x="458876" y="155408"/>
                  </a:cubicBezTo>
                  <a:cubicBezTo>
                    <a:pt x="458876" y="155551"/>
                    <a:pt x="459020" y="155694"/>
                    <a:pt x="459020" y="155837"/>
                  </a:cubicBezTo>
                  <a:cubicBezTo>
                    <a:pt x="459020" y="155980"/>
                    <a:pt x="459163" y="156267"/>
                    <a:pt x="459163" y="156410"/>
                  </a:cubicBezTo>
                  <a:cubicBezTo>
                    <a:pt x="459306" y="156553"/>
                    <a:pt x="459306" y="156696"/>
                    <a:pt x="459306" y="156840"/>
                  </a:cubicBezTo>
                  <a:cubicBezTo>
                    <a:pt x="459306" y="156983"/>
                    <a:pt x="459450" y="157269"/>
                    <a:pt x="459450" y="157412"/>
                  </a:cubicBezTo>
                  <a:cubicBezTo>
                    <a:pt x="459450" y="157555"/>
                    <a:pt x="459450" y="157699"/>
                    <a:pt x="459593" y="157985"/>
                  </a:cubicBezTo>
                  <a:cubicBezTo>
                    <a:pt x="459593" y="158128"/>
                    <a:pt x="459593" y="158271"/>
                    <a:pt x="459593" y="158415"/>
                  </a:cubicBezTo>
                  <a:cubicBezTo>
                    <a:pt x="459593" y="158701"/>
                    <a:pt x="459593" y="159130"/>
                    <a:pt x="459593" y="159417"/>
                  </a:cubicBezTo>
                  <a:lnTo>
                    <a:pt x="459593" y="200511"/>
                  </a:lnTo>
                  <a:cubicBezTo>
                    <a:pt x="459593" y="206239"/>
                    <a:pt x="455004" y="210964"/>
                    <a:pt x="449124" y="210964"/>
                  </a:cubicBezTo>
                  <a:cubicBezTo>
                    <a:pt x="443244" y="210964"/>
                    <a:pt x="438655" y="206239"/>
                    <a:pt x="438655" y="200511"/>
                  </a:cubicBezTo>
                  <a:lnTo>
                    <a:pt x="438655" y="184761"/>
                  </a:lnTo>
                  <a:lnTo>
                    <a:pt x="339272" y="283989"/>
                  </a:lnTo>
                  <a:cubicBezTo>
                    <a:pt x="337264" y="285994"/>
                    <a:pt x="334539" y="286996"/>
                    <a:pt x="331815" y="286996"/>
                  </a:cubicBezTo>
                  <a:cubicBezTo>
                    <a:pt x="329090" y="286996"/>
                    <a:pt x="326508" y="285994"/>
                    <a:pt x="324357" y="283989"/>
                  </a:cubicBezTo>
                  <a:lnTo>
                    <a:pt x="273160" y="232872"/>
                  </a:lnTo>
                  <a:lnTo>
                    <a:pt x="163307" y="342552"/>
                  </a:lnTo>
                  <a:cubicBezTo>
                    <a:pt x="161300" y="344557"/>
                    <a:pt x="158575" y="345559"/>
                    <a:pt x="155850" y="345559"/>
                  </a:cubicBezTo>
                  <a:cubicBezTo>
                    <a:pt x="153125" y="345559"/>
                    <a:pt x="150544" y="344557"/>
                    <a:pt x="148393" y="342552"/>
                  </a:cubicBezTo>
                  <a:cubicBezTo>
                    <a:pt x="144377" y="338400"/>
                    <a:pt x="144377" y="331813"/>
                    <a:pt x="148393" y="327661"/>
                  </a:cubicBezTo>
                  <a:lnTo>
                    <a:pt x="265702" y="210534"/>
                  </a:lnTo>
                  <a:cubicBezTo>
                    <a:pt x="267567" y="208816"/>
                    <a:pt x="269861" y="207814"/>
                    <a:pt x="272156" y="207528"/>
                  </a:cubicBezTo>
                  <a:cubicBezTo>
                    <a:pt x="272443" y="207528"/>
                    <a:pt x="272873" y="207528"/>
                    <a:pt x="273160" y="207528"/>
                  </a:cubicBezTo>
                  <a:cubicBezTo>
                    <a:pt x="273447" y="207528"/>
                    <a:pt x="273877" y="207528"/>
                    <a:pt x="274164" y="207528"/>
                  </a:cubicBezTo>
                  <a:cubicBezTo>
                    <a:pt x="276602" y="207814"/>
                    <a:pt x="278753" y="208816"/>
                    <a:pt x="280617" y="210534"/>
                  </a:cubicBezTo>
                  <a:lnTo>
                    <a:pt x="331815" y="261652"/>
                  </a:lnTo>
                  <a:lnTo>
                    <a:pt x="423741" y="169869"/>
                  </a:lnTo>
                  <a:lnTo>
                    <a:pt x="407966" y="169869"/>
                  </a:lnTo>
                  <a:cubicBezTo>
                    <a:pt x="402229" y="169869"/>
                    <a:pt x="397497" y="165288"/>
                    <a:pt x="397497" y="159417"/>
                  </a:cubicBezTo>
                  <a:cubicBezTo>
                    <a:pt x="397497" y="153689"/>
                    <a:pt x="402229" y="148964"/>
                    <a:pt x="407966" y="148964"/>
                  </a:cubicBezTo>
                  <a:close/>
                  <a:moveTo>
                    <a:pt x="94074" y="93909"/>
                  </a:moveTo>
                  <a:lnTo>
                    <a:pt x="94074" y="400689"/>
                  </a:lnTo>
                  <a:lnTo>
                    <a:pt x="510954" y="400689"/>
                  </a:lnTo>
                  <a:lnTo>
                    <a:pt x="510954" y="93909"/>
                  </a:lnTo>
                  <a:lnTo>
                    <a:pt x="302586" y="93909"/>
                  </a:lnTo>
                  <a:close/>
                  <a:moveTo>
                    <a:pt x="302586" y="0"/>
                  </a:moveTo>
                  <a:cubicBezTo>
                    <a:pt x="308322" y="0"/>
                    <a:pt x="313055" y="4581"/>
                    <a:pt x="313055" y="10450"/>
                  </a:cubicBezTo>
                  <a:lnTo>
                    <a:pt x="313055" y="72865"/>
                  </a:lnTo>
                  <a:lnTo>
                    <a:pt x="521566" y="72865"/>
                  </a:lnTo>
                  <a:lnTo>
                    <a:pt x="594560" y="72865"/>
                  </a:lnTo>
                  <a:cubicBezTo>
                    <a:pt x="600296" y="72865"/>
                    <a:pt x="605028" y="77589"/>
                    <a:pt x="605028" y="83315"/>
                  </a:cubicBezTo>
                  <a:cubicBezTo>
                    <a:pt x="605028" y="89185"/>
                    <a:pt x="600296" y="93909"/>
                    <a:pt x="594560" y="93909"/>
                  </a:cubicBezTo>
                  <a:lnTo>
                    <a:pt x="532035" y="93909"/>
                  </a:lnTo>
                  <a:lnTo>
                    <a:pt x="532035" y="411282"/>
                  </a:lnTo>
                  <a:cubicBezTo>
                    <a:pt x="532035" y="417008"/>
                    <a:pt x="527302" y="421732"/>
                    <a:pt x="521566" y="421732"/>
                  </a:cubicBezTo>
                  <a:lnTo>
                    <a:pt x="327969" y="421732"/>
                  </a:lnTo>
                  <a:lnTo>
                    <a:pt x="457607" y="551144"/>
                  </a:lnTo>
                  <a:cubicBezTo>
                    <a:pt x="461623" y="555295"/>
                    <a:pt x="461623" y="561880"/>
                    <a:pt x="457607" y="566032"/>
                  </a:cubicBezTo>
                  <a:cubicBezTo>
                    <a:pt x="455456" y="568036"/>
                    <a:pt x="452875" y="569181"/>
                    <a:pt x="450150" y="569181"/>
                  </a:cubicBezTo>
                  <a:cubicBezTo>
                    <a:pt x="447426" y="569181"/>
                    <a:pt x="444701" y="568036"/>
                    <a:pt x="442693" y="566032"/>
                  </a:cubicBezTo>
                  <a:lnTo>
                    <a:pt x="313055" y="436620"/>
                  </a:lnTo>
                  <a:lnTo>
                    <a:pt x="313055" y="557013"/>
                  </a:lnTo>
                  <a:cubicBezTo>
                    <a:pt x="313055" y="562882"/>
                    <a:pt x="308322" y="567463"/>
                    <a:pt x="302586" y="567463"/>
                  </a:cubicBezTo>
                  <a:cubicBezTo>
                    <a:pt x="296706" y="567463"/>
                    <a:pt x="291974" y="562882"/>
                    <a:pt x="291974" y="557013"/>
                  </a:cubicBezTo>
                  <a:lnTo>
                    <a:pt x="291974" y="436620"/>
                  </a:lnTo>
                  <a:lnTo>
                    <a:pt x="163913" y="564600"/>
                  </a:lnTo>
                  <a:cubicBezTo>
                    <a:pt x="161762" y="566604"/>
                    <a:pt x="159180" y="567607"/>
                    <a:pt x="156456" y="567607"/>
                  </a:cubicBezTo>
                  <a:cubicBezTo>
                    <a:pt x="153731" y="567607"/>
                    <a:pt x="151006" y="566604"/>
                    <a:pt x="148999" y="564600"/>
                  </a:cubicBezTo>
                  <a:cubicBezTo>
                    <a:pt x="144840" y="560449"/>
                    <a:pt x="144840" y="553721"/>
                    <a:pt x="148999" y="549712"/>
                  </a:cubicBezTo>
                  <a:lnTo>
                    <a:pt x="277203" y="421732"/>
                  </a:lnTo>
                  <a:lnTo>
                    <a:pt x="83462" y="421732"/>
                  </a:lnTo>
                  <a:cubicBezTo>
                    <a:pt x="77726" y="421732"/>
                    <a:pt x="72993" y="417008"/>
                    <a:pt x="72993" y="411282"/>
                  </a:cubicBezTo>
                  <a:lnTo>
                    <a:pt x="72993" y="93909"/>
                  </a:lnTo>
                  <a:lnTo>
                    <a:pt x="10468" y="93909"/>
                  </a:lnTo>
                  <a:cubicBezTo>
                    <a:pt x="4732" y="93909"/>
                    <a:pt x="0" y="89185"/>
                    <a:pt x="0" y="83315"/>
                  </a:cubicBezTo>
                  <a:cubicBezTo>
                    <a:pt x="0" y="77589"/>
                    <a:pt x="4732" y="72865"/>
                    <a:pt x="10468" y="72865"/>
                  </a:cubicBezTo>
                  <a:lnTo>
                    <a:pt x="83462" y="72865"/>
                  </a:lnTo>
                  <a:lnTo>
                    <a:pt x="291974" y="72865"/>
                  </a:lnTo>
                  <a:lnTo>
                    <a:pt x="291974" y="10450"/>
                  </a:lnTo>
                  <a:cubicBezTo>
                    <a:pt x="291974" y="4581"/>
                    <a:pt x="296706" y="0"/>
                    <a:pt x="30258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07" tIns="45703" rIns="91407" bIns="45703"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14" name="PA-组合 2">
            <a:extLst>
              <a:ext uri="{FF2B5EF4-FFF2-40B4-BE49-F238E27FC236}">
                <a16:creationId xmlns:a16="http://schemas.microsoft.com/office/drawing/2014/main" id="{254E005C-B080-4D87-B97E-5D4BA1235545}"/>
              </a:ext>
            </a:extLst>
          </p:cNvPr>
          <p:cNvGrpSpPr/>
          <p:nvPr>
            <p:custDataLst>
              <p:tags r:id="rId1"/>
            </p:custDataLst>
          </p:nvPr>
        </p:nvGrpSpPr>
        <p:grpSpPr>
          <a:xfrm>
            <a:off x="8400005" y="1917000"/>
            <a:ext cx="2977865" cy="888869"/>
            <a:chOff x="5926137" y="5034133"/>
            <a:chExt cx="2068232" cy="1016071"/>
          </a:xfrm>
        </p:grpSpPr>
        <p:sp>
          <p:nvSpPr>
            <p:cNvPr id="15" name="PA-文本框 6">
              <a:extLst>
                <a:ext uri="{FF2B5EF4-FFF2-40B4-BE49-F238E27FC236}">
                  <a16:creationId xmlns:a16="http://schemas.microsoft.com/office/drawing/2014/main" id="{A4EA7556-A4E8-4F60-8BDA-6B4F9F96C7C9}"/>
                </a:ext>
              </a:extLst>
            </p:cNvPr>
            <p:cNvSpPr txBox="1"/>
            <p:nvPr>
              <p:custDataLst>
                <p:tags r:id="rId8"/>
              </p:custDataLst>
            </p:nvPr>
          </p:nvSpPr>
          <p:spPr>
            <a:xfrm>
              <a:off x="5933803" y="5034133"/>
              <a:ext cx="1926667" cy="387003"/>
            </a:xfrm>
            <a:prstGeom prst="rect">
              <a:avLst/>
            </a:prstGeom>
            <a:noFill/>
          </p:spPr>
          <p:txBody>
            <a:bodyPr wrap="square" rtlCol="0">
              <a:spAutoFit/>
            </a:bodyPr>
            <a:lstStyle/>
            <a:p>
              <a:pPr algn="l"/>
              <a:r>
                <a:rPr lang="en-US" sz="1600" b="1" dirty="0">
                  <a:solidFill>
                    <a:schemeClr val="tx1">
                      <a:lumMod val="65000"/>
                      <a:lumOff val="35000"/>
                    </a:schemeClr>
                  </a:solidFill>
                  <a:latin typeface="Microsoft YaHei" panose="020B0503020204020204" pitchFamily="34" charset="-122"/>
                  <a:ea typeface="Microsoft YaHei" panose="020B0503020204020204" pitchFamily="34" charset="-122"/>
                  <a:sym typeface="Source Han Sans SC" panose="020B0500000000000000" pitchFamily="34" charset="-122"/>
                </a:rPr>
                <a:t>搭建平台</a:t>
              </a:r>
            </a:p>
          </p:txBody>
        </p:sp>
        <p:sp>
          <p:nvSpPr>
            <p:cNvPr id="16" name="PA-文本框 42">
              <a:extLst>
                <a:ext uri="{FF2B5EF4-FFF2-40B4-BE49-F238E27FC236}">
                  <a16:creationId xmlns:a16="http://schemas.microsoft.com/office/drawing/2014/main" id="{42767A84-D3A5-4B54-BE2E-9F5960E6CA3E}"/>
                </a:ext>
              </a:extLst>
            </p:cNvPr>
            <p:cNvSpPr txBox="1"/>
            <p:nvPr>
              <p:custDataLst>
                <p:tags r:id="rId9"/>
              </p:custDataLst>
            </p:nvPr>
          </p:nvSpPr>
          <p:spPr>
            <a:xfrm>
              <a:off x="5926137" y="5347295"/>
              <a:ext cx="2068232" cy="702909"/>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just">
                <a:lnSpc>
                  <a:spcPct val="150000"/>
                </a:lnSpc>
              </a:pPr>
              <a:r>
                <a:rPr lang="zh-CN" altLang="en-US" sz="1200" dirty="0">
                  <a:latin typeface="Microsoft YaHei Light" panose="020B0503020204020204" pitchFamily="34" charset="-122"/>
                  <a:ea typeface="Microsoft YaHei Light" panose="020B0503020204020204" pitchFamily="34" charset="-122"/>
                </a:rPr>
                <a:t>为大学生提供科研创新的模拟实践平台，挖掘研发能力，拓展创新思维。</a:t>
              </a:r>
              <a:endParaRPr lang="en-US" altLang="zh-CN" sz="1200" dirty="0">
                <a:latin typeface="Microsoft YaHei Light" panose="020B0503020204020204" pitchFamily="34" charset="-122"/>
                <a:ea typeface="Microsoft YaHei Light" panose="020B0503020204020204" pitchFamily="34" charset="-122"/>
              </a:endParaRPr>
            </a:p>
          </p:txBody>
        </p:sp>
      </p:grpSp>
      <p:grpSp>
        <p:nvGrpSpPr>
          <p:cNvPr id="17" name="PA-组合 2">
            <a:extLst>
              <a:ext uri="{FF2B5EF4-FFF2-40B4-BE49-F238E27FC236}">
                <a16:creationId xmlns:a16="http://schemas.microsoft.com/office/drawing/2014/main" id="{F1F5CCDD-6B69-4A4D-AA71-43FC2B62927B}"/>
              </a:ext>
            </a:extLst>
          </p:cNvPr>
          <p:cNvGrpSpPr/>
          <p:nvPr>
            <p:custDataLst>
              <p:tags r:id="rId2"/>
            </p:custDataLst>
          </p:nvPr>
        </p:nvGrpSpPr>
        <p:grpSpPr>
          <a:xfrm>
            <a:off x="8400002" y="2997000"/>
            <a:ext cx="3120534" cy="1438559"/>
            <a:chOff x="5926138" y="5033993"/>
            <a:chExt cx="2068233" cy="1671436"/>
          </a:xfrm>
        </p:grpSpPr>
        <p:sp>
          <p:nvSpPr>
            <p:cNvPr id="18" name="PA-文本框 6">
              <a:extLst>
                <a:ext uri="{FF2B5EF4-FFF2-40B4-BE49-F238E27FC236}">
                  <a16:creationId xmlns:a16="http://schemas.microsoft.com/office/drawing/2014/main" id="{8C4020BE-CFC8-4BD6-9316-9DD164441B64}"/>
                </a:ext>
              </a:extLst>
            </p:cNvPr>
            <p:cNvSpPr txBox="1"/>
            <p:nvPr>
              <p:custDataLst>
                <p:tags r:id="rId6"/>
              </p:custDataLst>
            </p:nvPr>
          </p:nvSpPr>
          <p:spPr>
            <a:xfrm>
              <a:off x="5933456" y="5033993"/>
              <a:ext cx="1926667" cy="393360"/>
            </a:xfrm>
            <a:prstGeom prst="rect">
              <a:avLst/>
            </a:prstGeom>
            <a:noFill/>
          </p:spPr>
          <p:txBody>
            <a:bodyPr wrap="square" rtlCol="0">
              <a:spAutoFit/>
            </a:bodyPr>
            <a:lstStyle/>
            <a:p>
              <a:r>
                <a:rPr lang="zh-CN" altLang="en-US" sz="1600" b="1" dirty="0">
                  <a:solidFill>
                    <a:schemeClr val="tx1">
                      <a:lumMod val="65000"/>
                      <a:lumOff val="35000"/>
                    </a:schemeClr>
                  </a:solidFill>
                  <a:latin typeface="Microsoft YaHei" panose="020B0503020204020204" pitchFamily="34" charset="-122"/>
                  <a:ea typeface="Microsoft YaHei" panose="020B0503020204020204" pitchFamily="34" charset="-122"/>
                  <a:sym typeface="Source Han Sans SC" panose="020B0500000000000000" pitchFamily="34" charset="-122"/>
                </a:rPr>
                <a:t>掌握技能</a:t>
              </a:r>
              <a:endParaRPr lang="en-US" sz="1600" b="1" dirty="0">
                <a:solidFill>
                  <a:schemeClr val="tx1">
                    <a:lumMod val="65000"/>
                    <a:lumOff val="35000"/>
                  </a:schemeClr>
                </a:solidFill>
                <a:latin typeface="Microsoft YaHei" panose="020B0503020204020204" pitchFamily="34" charset="-122"/>
                <a:ea typeface="Microsoft YaHei" panose="020B0503020204020204" pitchFamily="34" charset="-122"/>
                <a:sym typeface="Source Han Sans SC" panose="020B0500000000000000" pitchFamily="34" charset="-122"/>
              </a:endParaRPr>
            </a:p>
          </p:txBody>
        </p:sp>
        <p:sp>
          <p:nvSpPr>
            <p:cNvPr id="19" name="PA-文本框 42">
              <a:extLst>
                <a:ext uri="{FF2B5EF4-FFF2-40B4-BE49-F238E27FC236}">
                  <a16:creationId xmlns:a16="http://schemas.microsoft.com/office/drawing/2014/main" id="{768A1B2A-16E9-42A4-845E-2447E1F79DF2}"/>
                </a:ext>
              </a:extLst>
            </p:cNvPr>
            <p:cNvSpPr txBox="1"/>
            <p:nvPr>
              <p:custDataLst>
                <p:tags r:id="rId7"/>
              </p:custDataLst>
            </p:nvPr>
          </p:nvSpPr>
          <p:spPr>
            <a:xfrm>
              <a:off x="5926138" y="5347294"/>
              <a:ext cx="2068233" cy="1358135"/>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just">
                <a:lnSpc>
                  <a:spcPct val="150000"/>
                </a:lnSpc>
              </a:pPr>
              <a:r>
                <a:rPr lang="zh-CN" altLang="en-US" sz="1200" dirty="0">
                  <a:latin typeface="Microsoft YaHei Light" panose="020B0503020204020204" pitchFamily="34" charset="-122"/>
                  <a:ea typeface="Microsoft YaHei Light" panose="020B0503020204020204" pitchFamily="34" charset="-122"/>
                </a:rPr>
                <a:t>加强学生的知识产权意识，尊重、鼓励科研创新。通过大赛加深学生对专利信息知识的理解与运用，掌握检索分析技巧提升检索技能。</a:t>
              </a:r>
            </a:p>
          </p:txBody>
        </p:sp>
      </p:grpSp>
      <p:grpSp>
        <p:nvGrpSpPr>
          <p:cNvPr id="20" name="PA-组合 2">
            <a:extLst>
              <a:ext uri="{FF2B5EF4-FFF2-40B4-BE49-F238E27FC236}">
                <a16:creationId xmlns:a16="http://schemas.microsoft.com/office/drawing/2014/main" id="{DD054261-6651-4F71-9ABC-09306AE28FCB}"/>
              </a:ext>
            </a:extLst>
          </p:cNvPr>
          <p:cNvGrpSpPr/>
          <p:nvPr>
            <p:custDataLst>
              <p:tags r:id="rId3"/>
            </p:custDataLst>
          </p:nvPr>
        </p:nvGrpSpPr>
        <p:grpSpPr>
          <a:xfrm>
            <a:off x="8400003" y="4653000"/>
            <a:ext cx="2977865" cy="975272"/>
            <a:chOff x="5926138" y="5013533"/>
            <a:chExt cx="2068233" cy="903288"/>
          </a:xfrm>
        </p:grpSpPr>
        <p:sp>
          <p:nvSpPr>
            <p:cNvPr id="21" name="PA-文本框 6">
              <a:extLst>
                <a:ext uri="{FF2B5EF4-FFF2-40B4-BE49-F238E27FC236}">
                  <a16:creationId xmlns:a16="http://schemas.microsoft.com/office/drawing/2014/main" id="{55EC5C20-4CB1-47AE-87AF-980F5CBA44B9}"/>
                </a:ext>
              </a:extLst>
            </p:cNvPr>
            <p:cNvSpPr txBox="1"/>
            <p:nvPr>
              <p:custDataLst>
                <p:tags r:id="rId4"/>
              </p:custDataLst>
            </p:nvPr>
          </p:nvSpPr>
          <p:spPr>
            <a:xfrm>
              <a:off x="5926138" y="5013533"/>
              <a:ext cx="1926667" cy="313566"/>
            </a:xfrm>
            <a:prstGeom prst="rect">
              <a:avLst/>
            </a:prstGeom>
            <a:noFill/>
          </p:spPr>
          <p:txBody>
            <a:bodyPr wrap="square" rtlCol="0">
              <a:spAutoFit/>
            </a:bodyPr>
            <a:lstStyle/>
            <a:p>
              <a:r>
                <a:rPr lang="zh-CN" altLang="en-US" sz="1600" b="1" dirty="0">
                  <a:solidFill>
                    <a:schemeClr val="tx1">
                      <a:lumMod val="65000"/>
                      <a:lumOff val="35000"/>
                    </a:schemeClr>
                  </a:solidFill>
                  <a:latin typeface="Microsoft YaHei" panose="020B0503020204020204" pitchFamily="34" charset="-122"/>
                  <a:ea typeface="Microsoft YaHei" panose="020B0503020204020204" pitchFamily="34" charset="-122"/>
                  <a:sym typeface="Source Han Sans SC" panose="020B0500000000000000" pitchFamily="34" charset="-122"/>
                </a:rPr>
                <a:t>丰富阅历</a:t>
              </a:r>
              <a:endParaRPr lang="en-US" sz="1600" b="1" dirty="0">
                <a:solidFill>
                  <a:schemeClr val="tx1">
                    <a:lumMod val="65000"/>
                    <a:lumOff val="35000"/>
                  </a:schemeClr>
                </a:solidFill>
                <a:latin typeface="Microsoft YaHei" panose="020B0503020204020204" pitchFamily="34" charset="-122"/>
                <a:ea typeface="Microsoft YaHei" panose="020B0503020204020204" pitchFamily="34" charset="-122"/>
                <a:sym typeface="Source Han Sans SC" panose="020B0500000000000000" pitchFamily="34" charset="-122"/>
              </a:endParaRPr>
            </a:p>
          </p:txBody>
        </p:sp>
        <p:sp>
          <p:nvSpPr>
            <p:cNvPr id="22" name="PA-文本框 42">
              <a:extLst>
                <a:ext uri="{FF2B5EF4-FFF2-40B4-BE49-F238E27FC236}">
                  <a16:creationId xmlns:a16="http://schemas.microsoft.com/office/drawing/2014/main" id="{B0405BD5-D96E-4CB9-AA37-7E40A372DC91}"/>
                </a:ext>
              </a:extLst>
            </p:cNvPr>
            <p:cNvSpPr txBox="1"/>
            <p:nvPr>
              <p:custDataLst>
                <p:tags r:id="rId5"/>
              </p:custDataLst>
            </p:nvPr>
          </p:nvSpPr>
          <p:spPr>
            <a:xfrm>
              <a:off x="5926138" y="5347295"/>
              <a:ext cx="2068233" cy="569526"/>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just">
                <a:lnSpc>
                  <a:spcPct val="150000"/>
                </a:lnSpc>
              </a:pPr>
              <a:r>
                <a:rPr lang="zh-CN" altLang="en-US" sz="1200" dirty="0">
                  <a:latin typeface="Microsoft YaHei Light" panose="020B0503020204020204" pitchFamily="34" charset="-122"/>
                  <a:ea typeface="Microsoft YaHei Light" panose="020B0503020204020204" pitchFamily="34" charset="-122"/>
                </a:rPr>
                <a:t>丰富学生阅历，提前认识专利检索对于科研工作的重要性，为步入职场做铺垫。</a:t>
              </a:r>
            </a:p>
          </p:txBody>
        </p:sp>
      </p:grpSp>
      <p:sp>
        <p:nvSpPr>
          <p:cNvPr id="34" name="Rectangle: Rounded Corners 34">
            <a:extLst>
              <a:ext uri="{FF2B5EF4-FFF2-40B4-BE49-F238E27FC236}">
                <a16:creationId xmlns:a16="http://schemas.microsoft.com/office/drawing/2014/main" id="{BF0EB7FE-9EE2-D049-9C89-D4245CBA125F}"/>
              </a:ext>
            </a:extLst>
          </p:cNvPr>
          <p:cNvSpPr/>
          <p:nvPr/>
        </p:nvSpPr>
        <p:spPr>
          <a:xfrm>
            <a:off x="1004779" y="2374110"/>
            <a:ext cx="5045627" cy="2952433"/>
          </a:xfrm>
          <a:prstGeom prst="roundRect">
            <a:avLst>
              <a:gd name="adj" fmla="val 4365"/>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id-ID" sz="3600" spc="600" dirty="0">
                <a:ln>
                  <a:solidFill>
                    <a:srgbClr val="7030A0"/>
                  </a:solidFill>
                </a:ln>
                <a:solidFill>
                  <a:schemeClr val="tx1"/>
                </a:solidFill>
                <a:latin typeface="Microsoft YaHei" panose="020B0503020204020204" pitchFamily="34" charset="-122"/>
                <a:ea typeface="Microsoft YaHei" panose="020B0503020204020204" pitchFamily="34" charset="-122"/>
                <a:sym typeface="Source Han Sans SC" panose="020B0500000000000000" pitchFamily="34" charset="-122"/>
              </a:rPr>
              <a:t>赛事目的</a:t>
            </a:r>
          </a:p>
        </p:txBody>
      </p:sp>
    </p:spTree>
    <p:extLst>
      <p:ext uri="{BB962C8B-B14F-4D97-AF65-F5344CB8AC3E}">
        <p14:creationId xmlns:p14="http://schemas.microsoft.com/office/powerpoint/2010/main" val="403401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0" y="-199656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29" name="MH_Text_2">
            <a:extLst>
              <a:ext uri="{FF2B5EF4-FFF2-40B4-BE49-F238E27FC236}">
                <a16:creationId xmlns:a16="http://schemas.microsoft.com/office/drawing/2014/main" id="{AB33031F-2794-2845-BE08-44C590C55FD2}"/>
              </a:ext>
            </a:extLst>
          </p:cNvPr>
          <p:cNvSpPr>
            <a:spLocks noChangeArrowheads="1"/>
          </p:cNvSpPr>
          <p:nvPr>
            <p:custDataLst>
              <p:tags r:id="rId1"/>
            </p:custDataLst>
          </p:nvPr>
        </p:nvSpPr>
        <p:spPr bwMode="auto">
          <a:xfrm>
            <a:off x="868201" y="1701000"/>
            <a:ext cx="5040000" cy="4804102"/>
          </a:xfrm>
          <a:prstGeom prst="roundRect">
            <a:avLst>
              <a:gd name="adj" fmla="val 5634"/>
            </a:avLst>
          </a:prstGeom>
          <a:solidFill>
            <a:schemeClr val="bg1"/>
          </a:solidFill>
          <a:ln w="28575">
            <a:solidFill>
              <a:srgbClr val="005392"/>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0" name="MH_SubTitle_2">
            <a:extLst>
              <a:ext uri="{FF2B5EF4-FFF2-40B4-BE49-F238E27FC236}">
                <a16:creationId xmlns:a16="http://schemas.microsoft.com/office/drawing/2014/main" id="{FDD6ACFA-079E-264D-9D9A-86C3DA64ACCA}"/>
              </a:ext>
            </a:extLst>
          </p:cNvPr>
          <p:cNvSpPr/>
          <p:nvPr>
            <p:custDataLst>
              <p:tags r:id="rId2"/>
            </p:custDataLst>
          </p:nvPr>
        </p:nvSpPr>
        <p:spPr>
          <a:xfrm>
            <a:off x="2056587" y="2114609"/>
            <a:ext cx="2639579" cy="445601"/>
          </a:xfrm>
          <a:prstGeom prst="rect">
            <a:avLst/>
          </a:prstGeom>
          <a:solidFill>
            <a:srgbClr val="1FA5B3"/>
          </a:solidFill>
          <a:ln w="25400" cap="flat" cmpd="sng" algn="ctr">
            <a:noFill/>
            <a:prstDash val="solid"/>
          </a:ln>
          <a:effectLst/>
        </p:spPr>
        <p:txBody>
          <a:bodyPr lIns="0" tIns="0" rIns="0" bIns="0" anchor="ctr">
            <a:normAutofit/>
          </a:bodyPr>
          <a:lstStyle/>
          <a:p>
            <a:pPr algn="ctr">
              <a:defRPr/>
            </a:pPr>
            <a:r>
              <a:rPr lang="zh-CN" altLang="en-US" sz="2000" kern="0" dirty="0">
                <a:solidFill>
                  <a:srgbClr val="FFFFFF"/>
                </a:solidFill>
                <a:latin typeface="三极极黑简体" panose="00000500000000000000" pitchFamily="2" charset="-122"/>
                <a:ea typeface="三极极黑简体" panose="00000500000000000000" pitchFamily="2" charset="-122"/>
              </a:rPr>
              <a:t>大赛概况</a:t>
            </a:r>
          </a:p>
        </p:txBody>
      </p:sp>
      <p:sp>
        <p:nvSpPr>
          <p:cNvPr id="31" name="MH_Text_3">
            <a:extLst>
              <a:ext uri="{FF2B5EF4-FFF2-40B4-BE49-F238E27FC236}">
                <a16:creationId xmlns:a16="http://schemas.microsoft.com/office/drawing/2014/main" id="{6A08CD3B-7815-064F-A259-9DA523F6FA5D}"/>
              </a:ext>
            </a:extLst>
          </p:cNvPr>
          <p:cNvSpPr>
            <a:spLocks noChangeArrowheads="1"/>
          </p:cNvSpPr>
          <p:nvPr>
            <p:custDataLst>
              <p:tags r:id="rId3"/>
            </p:custDataLst>
          </p:nvPr>
        </p:nvSpPr>
        <p:spPr bwMode="auto">
          <a:xfrm>
            <a:off x="6064127" y="1701000"/>
            <a:ext cx="5040000" cy="4804102"/>
          </a:xfrm>
          <a:prstGeom prst="roundRect">
            <a:avLst>
              <a:gd name="adj" fmla="val 5634"/>
            </a:avLst>
          </a:prstGeom>
          <a:solidFill>
            <a:schemeClr val="bg1"/>
          </a:solidFill>
          <a:ln w="28575">
            <a:solidFill>
              <a:srgbClr val="7030A0"/>
            </a:solidFill>
          </a:ln>
          <a:effectLst>
            <a:outerShdw blurRad="50800" dist="38100" dir="18900000" algn="bl" rotWithShape="0">
              <a:prstClr val="black">
                <a:alpha val="40000"/>
              </a:prstClr>
            </a:outerShdw>
          </a:effectLst>
        </p:spPr>
        <p:txBody>
          <a:bodyPr lIns="90000" tIns="180000" rIns="90000" bIns="90000"/>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130000"/>
              </a:lnSpc>
              <a:defRPr/>
            </a:pPr>
            <a:endParaRPr lang="zh-CN" altLang="en-US" dirty="0">
              <a:solidFill>
                <a:srgbClr val="3D3D3D"/>
              </a:solidFill>
              <a:latin typeface="+mn-lt"/>
              <a:ea typeface="+mn-ea"/>
            </a:endParaRPr>
          </a:p>
        </p:txBody>
      </p:sp>
      <p:sp>
        <p:nvSpPr>
          <p:cNvPr id="32" name="MH_SubTitle_3">
            <a:extLst>
              <a:ext uri="{FF2B5EF4-FFF2-40B4-BE49-F238E27FC236}">
                <a16:creationId xmlns:a16="http://schemas.microsoft.com/office/drawing/2014/main" id="{52C1D898-54D2-BD44-85BD-E613160E85D7}"/>
              </a:ext>
            </a:extLst>
          </p:cNvPr>
          <p:cNvSpPr/>
          <p:nvPr>
            <p:custDataLst>
              <p:tags r:id="rId4"/>
            </p:custDataLst>
          </p:nvPr>
        </p:nvSpPr>
        <p:spPr>
          <a:xfrm>
            <a:off x="7268259" y="2142899"/>
            <a:ext cx="2695482" cy="445601"/>
          </a:xfrm>
          <a:prstGeom prst="rect">
            <a:avLst/>
          </a:prstGeom>
          <a:solidFill>
            <a:srgbClr val="005392"/>
          </a:solidFill>
          <a:ln w="25400" cap="flat" cmpd="sng" algn="ctr">
            <a:noFill/>
            <a:prstDash val="solid"/>
          </a:ln>
          <a:effectLst/>
        </p:spPr>
        <p:txBody>
          <a:bodyPr lIns="0" tIns="0" rIns="0" bIns="0" anchor="ctr">
            <a:normAutofit/>
          </a:bodyPr>
          <a:lstStyle/>
          <a:p>
            <a:pPr algn="ctr">
              <a:defRPr/>
            </a:pPr>
            <a:r>
              <a:rPr lang="zh-CN" altLang="en-US" sz="2000" kern="0" dirty="0">
                <a:solidFill>
                  <a:srgbClr val="FFFFFF"/>
                </a:solidFill>
                <a:latin typeface="三极极黑简体" panose="00000500000000000000" pitchFamily="2" charset="-122"/>
                <a:ea typeface="三极极黑简体" panose="00000500000000000000" pitchFamily="2" charset="-122"/>
              </a:rPr>
              <a:t>赛事安排</a:t>
            </a:r>
          </a:p>
        </p:txBody>
      </p:sp>
      <p:sp>
        <p:nvSpPr>
          <p:cNvPr id="33" name="矩形 32">
            <a:extLst>
              <a:ext uri="{FF2B5EF4-FFF2-40B4-BE49-F238E27FC236}">
                <a16:creationId xmlns:a16="http://schemas.microsoft.com/office/drawing/2014/main" id="{7FD1307D-8FE3-4C42-AA1E-C5CA84EE4C65}"/>
              </a:ext>
            </a:extLst>
          </p:cNvPr>
          <p:cNvSpPr/>
          <p:nvPr/>
        </p:nvSpPr>
        <p:spPr>
          <a:xfrm>
            <a:off x="1061326" y="2790775"/>
            <a:ext cx="4829809" cy="3374385"/>
          </a:xfrm>
          <a:prstGeom prst="rect">
            <a:avLst/>
          </a:prstGeom>
        </p:spPr>
        <p:txBody>
          <a:bodyPr wrap="square">
            <a:spAutoFit/>
          </a:bodyPr>
          <a:lstStyle/>
          <a:p>
            <a:pPr lvl="0">
              <a:lnSpc>
                <a:spcPct val="150000"/>
              </a:lnSpc>
            </a:pPr>
            <a:r>
              <a:rPr lang="zh-CN" altLang="en-US" sz="1600" b="1" dirty="0">
                <a:solidFill>
                  <a:prstClr val="black"/>
                </a:solidFill>
                <a:latin typeface="Microsoft YaHei Light" panose="020B0503020204020204" pitchFamily="34" charset="-122"/>
                <a:ea typeface="Microsoft YaHei Light" panose="020B0503020204020204" pitchFamily="34" charset="-122"/>
              </a:rPr>
              <a:t>主办单位：</a:t>
            </a:r>
            <a:endParaRPr lang="en-US" altLang="zh-CN" sz="1600" b="1" dirty="0">
              <a:solidFill>
                <a:prstClr val="black"/>
              </a:solidFill>
              <a:latin typeface="Microsoft YaHei Light" panose="020B0503020204020204" pitchFamily="34" charset="-122"/>
              <a:ea typeface="Microsoft YaHei Light" panose="020B0503020204020204" pitchFamily="34" charset="-122"/>
            </a:endParaRPr>
          </a:p>
          <a:p>
            <a:pPr lvl="0">
              <a:lnSpc>
                <a:spcPct val="150000"/>
              </a:lnSpc>
            </a:pPr>
            <a:r>
              <a:rPr lang="zh-CN" altLang="en-US" sz="1600" dirty="0">
                <a:solidFill>
                  <a:prstClr val="black"/>
                </a:solidFill>
                <a:latin typeface="Microsoft YaHei Light" panose="020B0503020204020204" pitchFamily="34" charset="-122"/>
                <a:ea typeface="Microsoft YaHei Light" panose="020B0503020204020204" pitchFamily="34" charset="-122"/>
              </a:rPr>
              <a:t>北京合享智慧科技有限公司</a:t>
            </a:r>
            <a:endParaRPr lang="en-US" altLang="zh-CN" sz="1600" dirty="0">
              <a:solidFill>
                <a:prstClr val="black"/>
              </a:solidFill>
              <a:latin typeface="Microsoft YaHei Light" panose="020B0503020204020204" pitchFamily="34" charset="-122"/>
              <a:ea typeface="Microsoft YaHei Light" panose="020B0503020204020204" pitchFamily="34" charset="-122"/>
            </a:endParaRPr>
          </a:p>
          <a:p>
            <a:pPr lvl="0">
              <a:lnSpc>
                <a:spcPct val="150000"/>
              </a:lnSpc>
            </a:pPr>
            <a:r>
              <a:rPr lang="zh-CN" altLang="en-US" sz="1600" dirty="0">
                <a:solidFill>
                  <a:prstClr val="black"/>
                </a:solidFill>
                <a:latin typeface="Microsoft YaHei Light" panose="020B0503020204020204" pitchFamily="34" charset="-122"/>
                <a:ea typeface="Microsoft YaHei Light" panose="020B0503020204020204" pitchFamily="34" charset="-122"/>
              </a:rPr>
              <a:t>科睿唯安</a:t>
            </a:r>
            <a:endParaRPr lang="en-US" altLang="zh-CN" sz="1600" dirty="0">
              <a:solidFill>
                <a:prstClr val="black"/>
              </a:solidFill>
              <a:latin typeface="Microsoft YaHei Light" panose="020B0503020204020204" pitchFamily="34" charset="-122"/>
              <a:ea typeface="Microsoft YaHei Light" panose="020B0503020204020204" pitchFamily="34" charset="-122"/>
            </a:endParaRPr>
          </a:p>
          <a:p>
            <a:pPr lvl="0">
              <a:lnSpc>
                <a:spcPct val="150000"/>
              </a:lnSpc>
            </a:pPr>
            <a:r>
              <a:rPr lang="zh-CN" altLang="en-US" sz="1600" b="1" dirty="0">
                <a:solidFill>
                  <a:prstClr val="black"/>
                </a:solidFill>
                <a:latin typeface="Microsoft YaHei Light" panose="020B0503020204020204" pitchFamily="34" charset="-122"/>
                <a:ea typeface="Microsoft YaHei Light" panose="020B0503020204020204" pitchFamily="34" charset="-122"/>
              </a:rPr>
              <a:t>联合主办单位：</a:t>
            </a:r>
            <a:endParaRPr lang="en-US" altLang="zh-CN" sz="1600" b="1" dirty="0">
              <a:solidFill>
                <a:prstClr val="black"/>
              </a:solidFill>
              <a:latin typeface="Microsoft YaHei Light" panose="020B0503020204020204" pitchFamily="34" charset="-122"/>
              <a:ea typeface="Microsoft YaHei Light" panose="020B0503020204020204" pitchFamily="34" charset="-122"/>
            </a:endParaRPr>
          </a:p>
          <a:p>
            <a:pPr lvl="0">
              <a:lnSpc>
                <a:spcPct val="150000"/>
              </a:lnSpc>
            </a:pPr>
            <a:r>
              <a:rPr lang="en-US" altLang="zh-CN" sz="1600" dirty="0" err="1">
                <a:solidFill>
                  <a:prstClr val="black"/>
                </a:solidFill>
                <a:latin typeface="Microsoft YaHei Light" panose="020B0503020204020204" pitchFamily="34" charset="-122"/>
                <a:ea typeface="Microsoft YaHei Light" panose="020B0503020204020204" pitchFamily="34" charset="-122"/>
              </a:rPr>
              <a:t>IPRDaily</a:t>
            </a:r>
            <a:endParaRPr lang="en-US" altLang="zh-CN" sz="1600" dirty="0">
              <a:solidFill>
                <a:prstClr val="black"/>
              </a:solidFill>
              <a:latin typeface="Microsoft YaHei Light" panose="020B0503020204020204" pitchFamily="34" charset="-122"/>
              <a:ea typeface="Microsoft YaHei Light" panose="020B0503020204020204" pitchFamily="34" charset="-122"/>
            </a:endParaRPr>
          </a:p>
          <a:p>
            <a:pPr lvl="0">
              <a:lnSpc>
                <a:spcPct val="150000"/>
              </a:lnSpc>
            </a:pPr>
            <a:r>
              <a:rPr lang="zh-CN" altLang="en-US" sz="1600" dirty="0">
                <a:solidFill>
                  <a:prstClr val="black"/>
                </a:solidFill>
                <a:latin typeface="Microsoft YaHei Light" panose="020B0503020204020204" pitchFamily="34" charset="-122"/>
                <a:ea typeface="Microsoft YaHei Light" panose="020B0503020204020204" pitchFamily="34" charset="-122"/>
              </a:rPr>
              <a:t>全国各高校（陆续邀请中）</a:t>
            </a:r>
            <a:endParaRPr lang="en-US" altLang="zh-CN" sz="1600" dirty="0">
              <a:latin typeface="Microsoft YaHei Light" panose="020B0503020204020204" pitchFamily="34" charset="-122"/>
              <a:ea typeface="Microsoft YaHei Light" panose="020B0503020204020204" pitchFamily="34" charset="-122"/>
            </a:endParaRPr>
          </a:p>
          <a:p>
            <a:pPr>
              <a:lnSpc>
                <a:spcPct val="150000"/>
              </a:lnSpc>
            </a:pPr>
            <a:r>
              <a:rPr lang="zh-CN" altLang="en-US" sz="1600" b="1" dirty="0">
                <a:latin typeface="Microsoft YaHei Light" panose="020B0503020204020204" pitchFamily="34" charset="-122"/>
                <a:ea typeface="Microsoft YaHei Light" panose="020B0503020204020204" pitchFamily="34" charset="-122"/>
              </a:rPr>
              <a:t>大赛时间：</a:t>
            </a:r>
            <a:r>
              <a:rPr lang="en-US" altLang="zh-CN" sz="1600" dirty="0">
                <a:latin typeface="Microsoft YaHei Light" panose="020B0503020204020204" pitchFamily="34" charset="-122"/>
                <a:ea typeface="Microsoft YaHei Light" panose="020B0503020204020204" pitchFamily="34" charset="-122"/>
              </a:rPr>
              <a:t>3</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23</a:t>
            </a:r>
            <a:r>
              <a:rPr lang="zh-CN" altLang="en-US" sz="1600" dirty="0">
                <a:latin typeface="Microsoft YaHei Light" panose="020B0503020204020204" pitchFamily="34" charset="-122"/>
                <a:ea typeface="Microsoft YaHei Light" panose="020B0503020204020204" pitchFamily="34" charset="-122"/>
              </a:rPr>
              <a:t>日</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28</a:t>
            </a:r>
            <a:r>
              <a:rPr lang="zh-CN" altLang="en-US" sz="1600" dirty="0">
                <a:latin typeface="Microsoft YaHei Light" panose="020B0503020204020204" pitchFamily="34" charset="-122"/>
                <a:ea typeface="Microsoft YaHei Light" panose="020B0503020204020204" pitchFamily="34" charset="-122"/>
              </a:rPr>
              <a:t>日</a:t>
            </a:r>
            <a:endParaRPr lang="en-US" altLang="zh-CN" sz="1600" dirty="0">
              <a:latin typeface="Microsoft YaHei Light" panose="020B0503020204020204" pitchFamily="34" charset="-122"/>
              <a:ea typeface="Microsoft YaHei Light" panose="020B0503020204020204" pitchFamily="34" charset="-122"/>
            </a:endParaRPr>
          </a:p>
          <a:p>
            <a:pPr>
              <a:lnSpc>
                <a:spcPct val="150000"/>
              </a:lnSpc>
            </a:pPr>
            <a:r>
              <a:rPr lang="zh-CN" altLang="en-US" sz="1600" b="1" dirty="0">
                <a:latin typeface="Microsoft YaHei Light" panose="020B0503020204020204" pitchFamily="34" charset="-122"/>
                <a:ea typeface="Microsoft YaHei Light" panose="020B0503020204020204" pitchFamily="34" charset="-122"/>
              </a:rPr>
              <a:t>参赛对象：</a:t>
            </a:r>
            <a:r>
              <a:rPr lang="zh-CN" altLang="en-US" sz="1600" dirty="0">
                <a:latin typeface="Microsoft YaHei Light" panose="020B0503020204020204" pitchFamily="34" charset="-122"/>
                <a:ea typeface="Microsoft YaHei Light" panose="020B0503020204020204" pitchFamily="34" charset="-122"/>
              </a:rPr>
              <a:t>全国高校在校师生</a:t>
            </a:r>
            <a:endParaRPr lang="en-US" altLang="zh-CN" sz="1600" dirty="0">
              <a:latin typeface="Microsoft YaHei Light" panose="020B0503020204020204" pitchFamily="34" charset="-122"/>
              <a:ea typeface="Microsoft YaHei Light" panose="020B0503020204020204" pitchFamily="34" charset="-122"/>
            </a:endParaRPr>
          </a:p>
          <a:p>
            <a:pPr>
              <a:lnSpc>
                <a:spcPct val="150000"/>
              </a:lnSpc>
            </a:pPr>
            <a:r>
              <a:rPr lang="zh-CN" altLang="en-US" sz="1600" b="1" dirty="0">
                <a:latin typeface="Microsoft YaHei Light" panose="020B0503020204020204" pitchFamily="34" charset="-122"/>
                <a:ea typeface="Microsoft YaHei Light" panose="020B0503020204020204" pitchFamily="34" charset="-122"/>
              </a:rPr>
              <a:t>比赛形式：</a:t>
            </a:r>
            <a:r>
              <a:rPr lang="zh-CN" altLang="en-US" sz="1600" dirty="0">
                <a:latin typeface="Microsoft YaHei Light" panose="020B0503020204020204" pitchFamily="34" charset="-122"/>
                <a:ea typeface="Microsoft YaHei Light" panose="020B0503020204020204" pitchFamily="34" charset="-122"/>
              </a:rPr>
              <a:t>线上比赛</a:t>
            </a:r>
            <a:endParaRPr lang="en-US" altLang="zh-CN" sz="1600" dirty="0">
              <a:latin typeface="Microsoft YaHei Light" panose="020B0503020204020204" pitchFamily="34" charset="-122"/>
              <a:ea typeface="Microsoft YaHei Light" panose="020B0503020204020204" pitchFamily="34" charset="-122"/>
            </a:endParaRPr>
          </a:p>
        </p:txBody>
      </p:sp>
      <p:sp>
        <p:nvSpPr>
          <p:cNvPr id="34" name="矩形 33">
            <a:extLst>
              <a:ext uri="{FF2B5EF4-FFF2-40B4-BE49-F238E27FC236}">
                <a16:creationId xmlns:a16="http://schemas.microsoft.com/office/drawing/2014/main" id="{369D09B6-E691-3F46-9B3F-B12BE9D2F537}"/>
              </a:ext>
            </a:extLst>
          </p:cNvPr>
          <p:cNvSpPr/>
          <p:nvPr/>
        </p:nvSpPr>
        <p:spPr>
          <a:xfrm>
            <a:off x="6347379" y="2972114"/>
            <a:ext cx="4770471" cy="1989455"/>
          </a:xfrm>
          <a:prstGeom prst="rect">
            <a:avLst/>
          </a:prstGeom>
        </p:spPr>
        <p:txBody>
          <a:bodyPr wrap="square">
            <a:spAutoFit/>
          </a:bodyPr>
          <a:lstStyle/>
          <a:p>
            <a:pPr marL="285750" indent="-285750">
              <a:lnSpc>
                <a:spcPct val="200000"/>
              </a:lnSpc>
              <a:buFont typeface="Wingdings" panose="05000000000000000000" pitchFamily="2" charset="2"/>
              <a:buChar char="u"/>
            </a:pPr>
            <a:r>
              <a:rPr lang="zh-CN" altLang="en-US" sz="1600" dirty="0">
                <a:latin typeface="Microsoft YaHei Light" panose="020B0503020204020204" pitchFamily="34" charset="-122"/>
                <a:ea typeface="Microsoft YaHei Light" panose="020B0503020204020204" pitchFamily="34" charset="-122"/>
              </a:rPr>
              <a:t>报名</a:t>
            </a:r>
            <a:r>
              <a:rPr lang="en-US" altLang="zh-CN" sz="1600" dirty="0">
                <a:latin typeface="Microsoft YaHei Light" panose="020B0503020204020204" pitchFamily="34" charset="-122"/>
                <a:ea typeface="Microsoft YaHei Light" panose="020B0503020204020204" pitchFamily="34" charset="-122"/>
              </a:rPr>
              <a:t>+</a:t>
            </a:r>
            <a:r>
              <a:rPr lang="zh-CN" altLang="en-US" sz="1600" dirty="0">
                <a:latin typeface="Microsoft YaHei Light" panose="020B0503020204020204" pitchFamily="34" charset="-122"/>
                <a:ea typeface="Microsoft YaHei Light" panose="020B0503020204020204" pitchFamily="34" charset="-122"/>
              </a:rPr>
              <a:t>直播培训：</a:t>
            </a:r>
            <a:r>
              <a:rPr lang="en-US" altLang="zh-CN" sz="1600" dirty="0">
                <a:latin typeface="Microsoft YaHei Light" panose="020B0503020204020204" pitchFamily="34" charset="-122"/>
                <a:ea typeface="Microsoft YaHei Light" panose="020B0503020204020204" pitchFamily="34" charset="-122"/>
              </a:rPr>
              <a:t>3</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23</a:t>
            </a:r>
            <a:r>
              <a:rPr lang="zh-CN" altLang="en-US" sz="1600" dirty="0">
                <a:latin typeface="Microsoft YaHei Light" panose="020B0503020204020204" pitchFamily="34" charset="-122"/>
                <a:ea typeface="Microsoft YaHei Light" panose="020B0503020204020204" pitchFamily="34" charset="-122"/>
              </a:rPr>
              <a:t>日 </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7</a:t>
            </a:r>
            <a:r>
              <a:rPr lang="zh-CN" altLang="en-US" sz="1600" dirty="0">
                <a:latin typeface="Microsoft YaHei Light" panose="020B0503020204020204" pitchFamily="34" charset="-122"/>
                <a:ea typeface="Microsoft YaHei Light" panose="020B0503020204020204" pitchFamily="34" charset="-122"/>
              </a:rPr>
              <a:t>日</a:t>
            </a:r>
          </a:p>
          <a:p>
            <a:pPr marL="285750" indent="-285750">
              <a:lnSpc>
                <a:spcPct val="200000"/>
              </a:lnSpc>
              <a:buFont typeface="Wingdings" panose="05000000000000000000" pitchFamily="2" charset="2"/>
              <a:buChar char="u"/>
            </a:pPr>
            <a:r>
              <a:rPr lang="zh-CN" altLang="en-US" sz="1600" dirty="0">
                <a:latin typeface="Microsoft YaHei Light" panose="020B0503020204020204" pitchFamily="34" charset="-122"/>
                <a:ea typeface="Microsoft YaHei Light" panose="020B0503020204020204" pitchFamily="34" charset="-122"/>
              </a:rPr>
              <a:t>初赛</a:t>
            </a:r>
            <a:r>
              <a:rPr lang="en-US" altLang="zh-CN" sz="1600" dirty="0">
                <a:latin typeface="Microsoft YaHei Light" panose="020B0503020204020204" pitchFamily="34" charset="-122"/>
                <a:ea typeface="Microsoft YaHei Light" panose="020B0503020204020204" pitchFamily="34" charset="-122"/>
              </a:rPr>
              <a:t>+</a:t>
            </a:r>
            <a:r>
              <a:rPr lang="zh-CN" altLang="en-US" sz="1600" dirty="0">
                <a:latin typeface="Microsoft YaHei Light" panose="020B0503020204020204" pitchFamily="34" charset="-122"/>
                <a:ea typeface="Microsoft YaHei Light" panose="020B0503020204020204" pitchFamily="34" charset="-122"/>
              </a:rPr>
              <a:t>报名：</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8</a:t>
            </a:r>
            <a:r>
              <a:rPr lang="zh-CN" altLang="en-US" sz="1600" dirty="0">
                <a:latin typeface="Microsoft YaHei Light" panose="020B0503020204020204" pitchFamily="34" charset="-122"/>
                <a:ea typeface="Microsoft YaHei Light" panose="020B0503020204020204" pitchFamily="34" charset="-122"/>
              </a:rPr>
              <a:t>日</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21</a:t>
            </a:r>
            <a:r>
              <a:rPr lang="zh-CN" altLang="en-US" sz="1600" dirty="0">
                <a:latin typeface="Microsoft YaHei Light" panose="020B0503020204020204" pitchFamily="34" charset="-122"/>
                <a:ea typeface="Microsoft YaHei Light" panose="020B0503020204020204" pitchFamily="34" charset="-122"/>
              </a:rPr>
              <a:t>日</a:t>
            </a:r>
            <a:endParaRPr lang="en-US" altLang="zh-CN" sz="1600" dirty="0">
              <a:latin typeface="Microsoft YaHei Light" panose="020B0503020204020204" pitchFamily="34" charset="-122"/>
              <a:ea typeface="Microsoft YaHei Light" panose="020B0503020204020204" pitchFamily="34" charset="-122"/>
            </a:endParaRPr>
          </a:p>
          <a:p>
            <a:pPr marL="285750" indent="-285750">
              <a:lnSpc>
                <a:spcPct val="200000"/>
              </a:lnSpc>
              <a:buFont typeface="Wingdings" panose="05000000000000000000" pitchFamily="2" charset="2"/>
              <a:buChar char="u"/>
            </a:pPr>
            <a:r>
              <a:rPr lang="zh-CN" altLang="en-US" sz="1600" dirty="0">
                <a:latin typeface="Microsoft YaHei Light" panose="020B0503020204020204" pitchFamily="34" charset="-122"/>
                <a:ea typeface="Microsoft YaHei Light" panose="020B0503020204020204" pitchFamily="34" charset="-122"/>
              </a:rPr>
              <a:t>决赛：</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25</a:t>
            </a:r>
            <a:r>
              <a:rPr lang="zh-CN" altLang="en-US" sz="1600" dirty="0">
                <a:latin typeface="Microsoft YaHei Light" panose="020B0503020204020204" pitchFamily="34" charset="-122"/>
                <a:ea typeface="Microsoft YaHei Light" panose="020B0503020204020204" pitchFamily="34" charset="-122"/>
              </a:rPr>
              <a:t>日 </a:t>
            </a:r>
            <a:r>
              <a:rPr lang="en-US" altLang="zh-CN" sz="1600" dirty="0">
                <a:latin typeface="Microsoft YaHei Light" panose="020B0503020204020204" pitchFamily="34" charset="-122"/>
                <a:ea typeface="Microsoft YaHei Light" panose="020B0503020204020204" pitchFamily="34" charset="-122"/>
              </a:rPr>
              <a:t>20:00-21:00</a:t>
            </a:r>
          </a:p>
          <a:p>
            <a:pPr marL="285750" indent="-285750">
              <a:lnSpc>
                <a:spcPct val="200000"/>
              </a:lnSpc>
              <a:buFont typeface="Wingdings" panose="05000000000000000000" pitchFamily="2" charset="2"/>
              <a:buChar char="u"/>
            </a:pPr>
            <a:r>
              <a:rPr lang="zh-CN" altLang="en-US" sz="1600" dirty="0">
                <a:latin typeface="Microsoft YaHei Light" panose="020B0503020204020204" pitchFamily="34" charset="-122"/>
                <a:ea typeface="Microsoft YaHei Light" panose="020B0503020204020204" pitchFamily="34" charset="-122"/>
              </a:rPr>
              <a:t>选手风采展示直播：</a:t>
            </a:r>
            <a:r>
              <a:rPr lang="en-US" altLang="zh-CN" sz="1600" dirty="0">
                <a:latin typeface="Microsoft YaHei Light" panose="020B0503020204020204" pitchFamily="34" charset="-122"/>
                <a:ea typeface="Microsoft YaHei Light" panose="020B0503020204020204" pitchFamily="34" charset="-122"/>
              </a:rPr>
              <a:t>4</a:t>
            </a:r>
            <a:r>
              <a:rPr lang="zh-CN" altLang="en-US" sz="1600" dirty="0">
                <a:latin typeface="Microsoft YaHei Light" panose="020B0503020204020204" pitchFamily="34" charset="-122"/>
                <a:ea typeface="Microsoft YaHei Light" panose="020B0503020204020204" pitchFamily="34" charset="-122"/>
              </a:rPr>
              <a:t>月</a:t>
            </a:r>
            <a:r>
              <a:rPr lang="en-US" altLang="zh-CN" sz="1600" dirty="0">
                <a:latin typeface="Microsoft YaHei Light" panose="020B0503020204020204" pitchFamily="34" charset="-122"/>
                <a:ea typeface="Microsoft YaHei Light" panose="020B0503020204020204" pitchFamily="34" charset="-122"/>
              </a:rPr>
              <a:t>28</a:t>
            </a:r>
            <a:r>
              <a:rPr lang="zh-CN" altLang="en-US" sz="1600" dirty="0">
                <a:latin typeface="Microsoft YaHei Light" panose="020B0503020204020204" pitchFamily="34" charset="-122"/>
                <a:ea typeface="Microsoft YaHei Light" panose="020B0503020204020204" pitchFamily="34" charset="-122"/>
              </a:rPr>
              <a:t>日 </a:t>
            </a:r>
            <a:r>
              <a:rPr lang="en-US" altLang="zh-CN" sz="1600" dirty="0">
                <a:latin typeface="Microsoft YaHei Light" panose="020B0503020204020204" pitchFamily="34" charset="-122"/>
                <a:ea typeface="Microsoft YaHei Light" panose="020B0503020204020204" pitchFamily="34" charset="-122"/>
              </a:rPr>
              <a:t>19:30-20:30</a:t>
            </a:r>
            <a:endParaRPr lang="zh-CN" altLang="en-US" sz="1600" dirty="0">
              <a:latin typeface="Microsoft YaHei Light" panose="020B0503020204020204" pitchFamily="34" charset="-122"/>
              <a:ea typeface="Microsoft YaHei Light" panose="020B0503020204020204" pitchFamily="34" charset="-122"/>
            </a:endParaRPr>
          </a:p>
        </p:txBody>
      </p:sp>
    </p:spTree>
    <p:extLst>
      <p:ext uri="{BB962C8B-B14F-4D97-AF65-F5344CB8AC3E}">
        <p14:creationId xmlns:p14="http://schemas.microsoft.com/office/powerpoint/2010/main" val="296785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0" y="-199656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cxnSp>
        <p:nvCxnSpPr>
          <p:cNvPr id="18" name="Google Shape;1298;p37">
            <a:extLst>
              <a:ext uri="{FF2B5EF4-FFF2-40B4-BE49-F238E27FC236}">
                <a16:creationId xmlns:a16="http://schemas.microsoft.com/office/drawing/2014/main" id="{4EB6E327-EFBE-C14F-96DE-E1664293D129}"/>
              </a:ext>
            </a:extLst>
          </p:cNvPr>
          <p:cNvCxnSpPr/>
          <p:nvPr/>
        </p:nvCxnSpPr>
        <p:spPr>
          <a:xfrm>
            <a:off x="507095" y="3379720"/>
            <a:ext cx="11247831" cy="0"/>
          </a:xfrm>
          <a:prstGeom prst="straightConnector1">
            <a:avLst/>
          </a:prstGeom>
          <a:noFill/>
          <a:ln w="19050" cap="flat" cmpd="sng">
            <a:solidFill>
              <a:srgbClr val="434343"/>
            </a:solidFill>
            <a:prstDash val="solid"/>
            <a:round/>
            <a:headEnd type="none" w="med" len="med"/>
            <a:tailEnd type="none" w="med" len="med"/>
          </a:ln>
        </p:spPr>
      </p:cxnSp>
      <p:sp>
        <p:nvSpPr>
          <p:cNvPr id="19" name="Google Shape;1306;p37">
            <a:extLst>
              <a:ext uri="{FF2B5EF4-FFF2-40B4-BE49-F238E27FC236}">
                <a16:creationId xmlns:a16="http://schemas.microsoft.com/office/drawing/2014/main" id="{267BDCC3-5827-7243-BAA9-A3EF780BFBA6}"/>
              </a:ext>
            </a:extLst>
          </p:cNvPr>
          <p:cNvSpPr/>
          <p:nvPr/>
        </p:nvSpPr>
        <p:spPr>
          <a:xfrm>
            <a:off x="4767477" y="3225921"/>
            <a:ext cx="307600" cy="307600"/>
          </a:xfrm>
          <a:prstGeom prst="ellipse">
            <a:avLst/>
          </a:prstGeom>
          <a:solidFill>
            <a:srgbClr val="FFFFFF"/>
          </a:solid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20" name="Google Shape;1307;p37">
            <a:extLst>
              <a:ext uri="{FF2B5EF4-FFF2-40B4-BE49-F238E27FC236}">
                <a16:creationId xmlns:a16="http://schemas.microsoft.com/office/drawing/2014/main" id="{883712BE-88A6-9549-8142-ABC3266F8B94}"/>
              </a:ext>
            </a:extLst>
          </p:cNvPr>
          <p:cNvSpPr/>
          <p:nvPr/>
        </p:nvSpPr>
        <p:spPr>
          <a:xfrm>
            <a:off x="4811477" y="3269921"/>
            <a:ext cx="219600" cy="219600"/>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21" name="组合 20">
            <a:extLst>
              <a:ext uri="{FF2B5EF4-FFF2-40B4-BE49-F238E27FC236}">
                <a16:creationId xmlns:a16="http://schemas.microsoft.com/office/drawing/2014/main" id="{CADEC818-BDD2-BC42-9989-540D340F4954}"/>
              </a:ext>
            </a:extLst>
          </p:cNvPr>
          <p:cNvGrpSpPr/>
          <p:nvPr/>
        </p:nvGrpSpPr>
        <p:grpSpPr>
          <a:xfrm>
            <a:off x="4398719" y="1589522"/>
            <a:ext cx="1121281" cy="1121281"/>
            <a:chOff x="4013384" y="1269001"/>
            <a:chExt cx="1296400" cy="1296400"/>
          </a:xfrm>
        </p:grpSpPr>
        <p:sp>
          <p:nvSpPr>
            <p:cNvPr id="22" name="Google Shape;1302;p37">
              <a:extLst>
                <a:ext uri="{FF2B5EF4-FFF2-40B4-BE49-F238E27FC236}">
                  <a16:creationId xmlns:a16="http://schemas.microsoft.com/office/drawing/2014/main" id="{B62EC624-81DF-5A4B-AF12-970AD8E976C0}"/>
                </a:ext>
              </a:extLst>
            </p:cNvPr>
            <p:cNvSpPr/>
            <p:nvPr/>
          </p:nvSpPr>
          <p:spPr>
            <a:xfrm>
              <a:off x="4013384" y="1269001"/>
              <a:ext cx="1296400" cy="1296400"/>
            </a:xfrm>
            <a:prstGeom prst="ellipse">
              <a:avLst/>
            </a:prstGeom>
            <a:no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23" name="Google Shape;1303;p37">
              <a:extLst>
                <a:ext uri="{FF2B5EF4-FFF2-40B4-BE49-F238E27FC236}">
                  <a16:creationId xmlns:a16="http://schemas.microsoft.com/office/drawing/2014/main" id="{8EB030B2-A18F-7642-9429-475B097129A8}"/>
                </a:ext>
              </a:extLst>
            </p:cNvPr>
            <p:cNvSpPr/>
            <p:nvPr/>
          </p:nvSpPr>
          <p:spPr>
            <a:xfrm>
              <a:off x="4131044" y="1386661"/>
              <a:ext cx="1061200" cy="1061200"/>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24" name="Google Shape;1311;p37">
              <a:extLst>
                <a:ext uri="{FF2B5EF4-FFF2-40B4-BE49-F238E27FC236}">
                  <a16:creationId xmlns:a16="http://schemas.microsoft.com/office/drawing/2014/main" id="{EA949428-74FF-914E-B3A2-692FFDD2CF08}"/>
                </a:ext>
              </a:extLst>
            </p:cNvPr>
            <p:cNvSpPr/>
            <p:nvPr/>
          </p:nvSpPr>
          <p:spPr>
            <a:xfrm>
              <a:off x="4427404" y="1684230"/>
              <a:ext cx="468381" cy="465943"/>
            </a:xfrm>
            <a:custGeom>
              <a:avLst/>
              <a:gdLst/>
              <a:ahLst/>
              <a:cxnLst/>
              <a:rect l="l" t="t" r="r" b="b"/>
              <a:pathLst>
                <a:path w="11909" h="11847" extrusionOk="0">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sp>
        <p:nvSpPr>
          <p:cNvPr id="29" name="Google Shape;1317;p37">
            <a:extLst>
              <a:ext uri="{FF2B5EF4-FFF2-40B4-BE49-F238E27FC236}">
                <a16:creationId xmlns:a16="http://schemas.microsoft.com/office/drawing/2014/main" id="{5259F6BD-70EA-194F-837A-67C83C76372E}"/>
              </a:ext>
            </a:extLst>
          </p:cNvPr>
          <p:cNvSpPr/>
          <p:nvPr/>
        </p:nvSpPr>
        <p:spPr>
          <a:xfrm>
            <a:off x="7444400" y="3225920"/>
            <a:ext cx="307600" cy="307600"/>
          </a:xfrm>
          <a:prstGeom prst="ellipse">
            <a:avLst/>
          </a:prstGeom>
          <a:solidFill>
            <a:srgbClr val="FFFFFF"/>
          </a:solid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0" name="Google Shape;1318;p37">
            <a:extLst>
              <a:ext uri="{FF2B5EF4-FFF2-40B4-BE49-F238E27FC236}">
                <a16:creationId xmlns:a16="http://schemas.microsoft.com/office/drawing/2014/main" id="{0073D1A6-D65C-4642-921F-18EE3D479B0B}"/>
              </a:ext>
            </a:extLst>
          </p:cNvPr>
          <p:cNvSpPr/>
          <p:nvPr/>
        </p:nvSpPr>
        <p:spPr>
          <a:xfrm>
            <a:off x="7479967" y="3269920"/>
            <a:ext cx="219600" cy="219600"/>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31" name="组合 30">
            <a:extLst>
              <a:ext uri="{FF2B5EF4-FFF2-40B4-BE49-F238E27FC236}">
                <a16:creationId xmlns:a16="http://schemas.microsoft.com/office/drawing/2014/main" id="{B85A32EA-135F-2547-8068-D96955ED6E72}"/>
              </a:ext>
            </a:extLst>
          </p:cNvPr>
          <p:cNvGrpSpPr/>
          <p:nvPr/>
        </p:nvGrpSpPr>
        <p:grpSpPr>
          <a:xfrm>
            <a:off x="6990719" y="1589521"/>
            <a:ext cx="1121281" cy="1121281"/>
            <a:chOff x="6882217" y="1269000"/>
            <a:chExt cx="1296400" cy="1296400"/>
          </a:xfrm>
        </p:grpSpPr>
        <p:sp>
          <p:nvSpPr>
            <p:cNvPr id="32" name="Google Shape;1313;p37">
              <a:extLst>
                <a:ext uri="{FF2B5EF4-FFF2-40B4-BE49-F238E27FC236}">
                  <a16:creationId xmlns:a16="http://schemas.microsoft.com/office/drawing/2014/main" id="{63E4377C-29CB-4C45-B842-3881288D6F79}"/>
                </a:ext>
              </a:extLst>
            </p:cNvPr>
            <p:cNvSpPr/>
            <p:nvPr/>
          </p:nvSpPr>
          <p:spPr>
            <a:xfrm>
              <a:off x="6882217" y="1269000"/>
              <a:ext cx="1296400" cy="1296400"/>
            </a:xfrm>
            <a:prstGeom prst="ellipse">
              <a:avLst/>
            </a:prstGeom>
            <a:no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3" name="Google Shape;1314;p37">
              <a:extLst>
                <a:ext uri="{FF2B5EF4-FFF2-40B4-BE49-F238E27FC236}">
                  <a16:creationId xmlns:a16="http://schemas.microsoft.com/office/drawing/2014/main" id="{1D4CD2D2-3437-6B4E-B9B3-990C1D75DE89}"/>
                </a:ext>
              </a:extLst>
            </p:cNvPr>
            <p:cNvSpPr/>
            <p:nvPr/>
          </p:nvSpPr>
          <p:spPr>
            <a:xfrm>
              <a:off x="6999877" y="1386660"/>
              <a:ext cx="1061200" cy="1061200"/>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34" name="Google Shape;1322;p37">
              <a:extLst>
                <a:ext uri="{FF2B5EF4-FFF2-40B4-BE49-F238E27FC236}">
                  <a16:creationId xmlns:a16="http://schemas.microsoft.com/office/drawing/2014/main" id="{9ECB5F3C-BEC0-8D47-BEA4-3E038C0B284D}"/>
                </a:ext>
              </a:extLst>
            </p:cNvPr>
            <p:cNvGrpSpPr/>
            <p:nvPr/>
          </p:nvGrpSpPr>
          <p:grpSpPr>
            <a:xfrm>
              <a:off x="7292801" y="1681508"/>
              <a:ext cx="475251" cy="471409"/>
              <a:chOff x="-31166825" y="1939525"/>
              <a:chExt cx="293800" cy="291425"/>
            </a:xfrm>
          </p:grpSpPr>
          <p:sp>
            <p:nvSpPr>
              <p:cNvPr id="35" name="Google Shape;1323;p37">
                <a:extLst>
                  <a:ext uri="{FF2B5EF4-FFF2-40B4-BE49-F238E27FC236}">
                    <a16:creationId xmlns:a16="http://schemas.microsoft.com/office/drawing/2014/main" id="{3E84A4B6-C8D9-5A4F-86DA-FF623F5C8B04}"/>
                  </a:ext>
                </a:extLst>
              </p:cNvPr>
              <p:cNvSpPr/>
              <p:nvPr/>
            </p:nvSpPr>
            <p:spPr>
              <a:xfrm>
                <a:off x="-31166825" y="1939525"/>
                <a:ext cx="224500" cy="291425"/>
              </a:xfrm>
              <a:custGeom>
                <a:avLst/>
                <a:gdLst/>
                <a:ahLst/>
                <a:cxnLst/>
                <a:rect l="l" t="t" r="r" b="b"/>
                <a:pathLst>
                  <a:path w="8980" h="11657" extrusionOk="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6" name="Google Shape;1324;p37">
                <a:extLst>
                  <a:ext uri="{FF2B5EF4-FFF2-40B4-BE49-F238E27FC236}">
                    <a16:creationId xmlns:a16="http://schemas.microsoft.com/office/drawing/2014/main" id="{4D781DCA-4DB9-E54D-ADBC-7835EC00698A}"/>
                  </a:ext>
                </a:extLst>
              </p:cNvPr>
              <p:cNvSpPr/>
              <p:nvPr/>
            </p:nvSpPr>
            <p:spPr>
              <a:xfrm>
                <a:off x="-31131375" y="2145075"/>
                <a:ext cx="52800" cy="52800"/>
              </a:xfrm>
              <a:custGeom>
                <a:avLst/>
                <a:gdLst/>
                <a:ahLst/>
                <a:cxnLst/>
                <a:rect l="l" t="t" r="r" b="b"/>
                <a:pathLst>
                  <a:path w="2112" h="2112" extrusionOk="0">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7" name="Google Shape;1325;p37">
                <a:extLst>
                  <a:ext uri="{FF2B5EF4-FFF2-40B4-BE49-F238E27FC236}">
                    <a16:creationId xmlns:a16="http://schemas.microsoft.com/office/drawing/2014/main" id="{2650ADC2-E339-484E-A522-0A3681A5F884}"/>
                  </a:ext>
                </a:extLst>
              </p:cNvPr>
              <p:cNvSpPr/>
              <p:nvPr/>
            </p:nvSpPr>
            <p:spPr>
              <a:xfrm>
                <a:off x="-31131375" y="2076550"/>
                <a:ext cx="52800" cy="52025"/>
              </a:xfrm>
              <a:custGeom>
                <a:avLst/>
                <a:gdLst/>
                <a:ahLst/>
                <a:cxnLst/>
                <a:rect l="l" t="t" r="r" b="b"/>
                <a:pathLst>
                  <a:path w="2112" h="2081" extrusionOk="0">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8" name="Google Shape;1326;p37">
                <a:extLst>
                  <a:ext uri="{FF2B5EF4-FFF2-40B4-BE49-F238E27FC236}">
                    <a16:creationId xmlns:a16="http://schemas.microsoft.com/office/drawing/2014/main" id="{15263106-C8F9-AD43-A17C-658C210A42C2}"/>
                  </a:ext>
                </a:extLst>
              </p:cNvPr>
              <p:cNvSpPr/>
              <p:nvPr/>
            </p:nvSpPr>
            <p:spPr>
              <a:xfrm>
                <a:off x="-31131375" y="2007250"/>
                <a:ext cx="52800" cy="52800"/>
              </a:xfrm>
              <a:custGeom>
                <a:avLst/>
                <a:gdLst/>
                <a:ahLst/>
                <a:cxnLst/>
                <a:rect l="l" t="t" r="r" b="b"/>
                <a:pathLst>
                  <a:path w="2112" h="2112" extrusionOk="0">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39" name="Google Shape;1327;p37">
                <a:extLst>
                  <a:ext uri="{FF2B5EF4-FFF2-40B4-BE49-F238E27FC236}">
                    <a16:creationId xmlns:a16="http://schemas.microsoft.com/office/drawing/2014/main" id="{7BD8598E-6CF9-E44D-8D10-CEE557033B23}"/>
                  </a:ext>
                </a:extLst>
              </p:cNvPr>
              <p:cNvSpPr/>
              <p:nvPr/>
            </p:nvSpPr>
            <p:spPr>
              <a:xfrm>
                <a:off x="-31062075" y="2007250"/>
                <a:ext cx="85875" cy="18150"/>
              </a:xfrm>
              <a:custGeom>
                <a:avLst/>
                <a:gdLst/>
                <a:ahLst/>
                <a:cxnLst/>
                <a:rect l="l" t="t" r="r" b="b"/>
                <a:pathLst>
                  <a:path w="3435" h="726" extrusionOk="0">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0" name="Google Shape;1328;p37">
                <a:extLst>
                  <a:ext uri="{FF2B5EF4-FFF2-40B4-BE49-F238E27FC236}">
                    <a16:creationId xmlns:a16="http://schemas.microsoft.com/office/drawing/2014/main" id="{5C69D0E0-47D8-F340-9D32-3620445ED476}"/>
                  </a:ext>
                </a:extLst>
              </p:cNvPr>
              <p:cNvSpPr/>
              <p:nvPr/>
            </p:nvSpPr>
            <p:spPr>
              <a:xfrm>
                <a:off x="-31062075" y="2041900"/>
                <a:ext cx="52025" cy="18150"/>
              </a:xfrm>
              <a:custGeom>
                <a:avLst/>
                <a:gdLst/>
                <a:ahLst/>
                <a:cxnLst/>
                <a:rect l="l" t="t" r="r" b="b"/>
                <a:pathLst>
                  <a:path w="2081" h="726" extrusionOk="0">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1" name="Google Shape;1329;p37">
                <a:extLst>
                  <a:ext uri="{FF2B5EF4-FFF2-40B4-BE49-F238E27FC236}">
                    <a16:creationId xmlns:a16="http://schemas.microsoft.com/office/drawing/2014/main" id="{C17722C1-2FA4-B841-A412-FB7BAA15218B}"/>
                  </a:ext>
                </a:extLst>
              </p:cNvPr>
              <p:cNvSpPr/>
              <p:nvPr/>
            </p:nvSpPr>
            <p:spPr>
              <a:xfrm>
                <a:off x="-31062075" y="2076550"/>
                <a:ext cx="85875" cy="17375"/>
              </a:xfrm>
              <a:custGeom>
                <a:avLst/>
                <a:gdLst/>
                <a:ahLst/>
                <a:cxnLst/>
                <a:rect l="l" t="t" r="r" b="b"/>
                <a:pathLst>
                  <a:path w="3435" h="695" extrusionOk="0">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2" name="Google Shape;1330;p37">
                <a:extLst>
                  <a:ext uri="{FF2B5EF4-FFF2-40B4-BE49-F238E27FC236}">
                    <a16:creationId xmlns:a16="http://schemas.microsoft.com/office/drawing/2014/main" id="{D4967C78-B03B-264D-AB5A-A449E4C2DD29}"/>
                  </a:ext>
                </a:extLst>
              </p:cNvPr>
              <p:cNvSpPr/>
              <p:nvPr/>
            </p:nvSpPr>
            <p:spPr>
              <a:xfrm>
                <a:off x="-31062075" y="2110425"/>
                <a:ext cx="52025" cy="18150"/>
              </a:xfrm>
              <a:custGeom>
                <a:avLst/>
                <a:gdLst/>
                <a:ahLst/>
                <a:cxnLst/>
                <a:rect l="l" t="t" r="r" b="b"/>
                <a:pathLst>
                  <a:path w="2081" h="726" extrusionOk="0">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3" name="Google Shape;1331;p37">
                <a:extLst>
                  <a:ext uri="{FF2B5EF4-FFF2-40B4-BE49-F238E27FC236}">
                    <a16:creationId xmlns:a16="http://schemas.microsoft.com/office/drawing/2014/main" id="{340F6FDE-ACB7-1A4A-805E-A3B9C49752D0}"/>
                  </a:ext>
                </a:extLst>
              </p:cNvPr>
              <p:cNvSpPr/>
              <p:nvPr/>
            </p:nvSpPr>
            <p:spPr>
              <a:xfrm>
                <a:off x="-31062075" y="2145075"/>
                <a:ext cx="85875" cy="18150"/>
              </a:xfrm>
              <a:custGeom>
                <a:avLst/>
                <a:gdLst/>
                <a:ahLst/>
                <a:cxnLst/>
                <a:rect l="l" t="t" r="r" b="b"/>
                <a:pathLst>
                  <a:path w="3435" h="726" extrusionOk="0">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4" name="Google Shape;1332;p37">
                <a:extLst>
                  <a:ext uri="{FF2B5EF4-FFF2-40B4-BE49-F238E27FC236}">
                    <a16:creationId xmlns:a16="http://schemas.microsoft.com/office/drawing/2014/main" id="{51D8CD0E-91DC-F343-8BFD-5F93E6C77FB8}"/>
                  </a:ext>
                </a:extLst>
              </p:cNvPr>
              <p:cNvSpPr/>
              <p:nvPr/>
            </p:nvSpPr>
            <p:spPr>
              <a:xfrm>
                <a:off x="-31062075" y="2179750"/>
                <a:ext cx="52025" cy="18125"/>
              </a:xfrm>
              <a:custGeom>
                <a:avLst/>
                <a:gdLst/>
                <a:ahLst/>
                <a:cxnLst/>
                <a:rect l="l" t="t" r="r" b="b"/>
                <a:pathLst>
                  <a:path w="2081" h="725" extrusionOk="0">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5" name="Google Shape;1333;p37">
                <a:extLst>
                  <a:ext uri="{FF2B5EF4-FFF2-40B4-BE49-F238E27FC236}">
                    <a16:creationId xmlns:a16="http://schemas.microsoft.com/office/drawing/2014/main" id="{C548DFF6-BB9E-5E4A-B4EC-798701378416}"/>
                  </a:ext>
                </a:extLst>
              </p:cNvPr>
              <p:cNvSpPr/>
              <p:nvPr/>
            </p:nvSpPr>
            <p:spPr>
              <a:xfrm>
                <a:off x="-30924225" y="1974175"/>
                <a:ext cx="51200" cy="240250"/>
              </a:xfrm>
              <a:custGeom>
                <a:avLst/>
                <a:gdLst/>
                <a:ahLst/>
                <a:cxnLst/>
                <a:rect l="l" t="t" r="r" b="b"/>
                <a:pathLst>
                  <a:path w="2048" h="9610" extrusionOk="0">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grpSp>
      <p:sp>
        <p:nvSpPr>
          <p:cNvPr id="46" name="Google Shape;1339;p37">
            <a:extLst>
              <a:ext uri="{FF2B5EF4-FFF2-40B4-BE49-F238E27FC236}">
                <a16:creationId xmlns:a16="http://schemas.microsoft.com/office/drawing/2014/main" id="{773CF473-4003-994A-862B-8861F9924ED5}"/>
              </a:ext>
            </a:extLst>
          </p:cNvPr>
          <p:cNvSpPr/>
          <p:nvPr/>
        </p:nvSpPr>
        <p:spPr>
          <a:xfrm>
            <a:off x="1612400" y="3225920"/>
            <a:ext cx="307600" cy="307600"/>
          </a:xfrm>
          <a:prstGeom prst="ellipse">
            <a:avLst/>
          </a:prstGeom>
          <a:solidFill>
            <a:srgbClr val="FFFFFF"/>
          </a:solid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47" name="Google Shape;1299;p37">
            <a:extLst>
              <a:ext uri="{FF2B5EF4-FFF2-40B4-BE49-F238E27FC236}">
                <a16:creationId xmlns:a16="http://schemas.microsoft.com/office/drawing/2014/main" id="{C3530393-BC23-814C-9CAE-C3832FD9677A}"/>
              </a:ext>
            </a:extLst>
          </p:cNvPr>
          <p:cNvSpPr/>
          <p:nvPr/>
        </p:nvSpPr>
        <p:spPr>
          <a:xfrm>
            <a:off x="1656400" y="3269920"/>
            <a:ext cx="219600" cy="219600"/>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48" name="组合 47">
            <a:extLst>
              <a:ext uri="{FF2B5EF4-FFF2-40B4-BE49-F238E27FC236}">
                <a16:creationId xmlns:a16="http://schemas.microsoft.com/office/drawing/2014/main" id="{99ECEA93-8B4A-D745-8737-6311FE80F0D9}"/>
              </a:ext>
            </a:extLst>
          </p:cNvPr>
          <p:cNvGrpSpPr/>
          <p:nvPr/>
        </p:nvGrpSpPr>
        <p:grpSpPr>
          <a:xfrm>
            <a:off x="1144550" y="1589521"/>
            <a:ext cx="1173924" cy="1173924"/>
            <a:chOff x="1144550" y="1269000"/>
            <a:chExt cx="1296400" cy="1296400"/>
          </a:xfrm>
        </p:grpSpPr>
        <p:sp>
          <p:nvSpPr>
            <p:cNvPr id="49" name="Google Shape;1335;p37">
              <a:extLst>
                <a:ext uri="{FF2B5EF4-FFF2-40B4-BE49-F238E27FC236}">
                  <a16:creationId xmlns:a16="http://schemas.microsoft.com/office/drawing/2014/main" id="{DB3A63DB-27E2-064D-A42F-7CAADA217168}"/>
                </a:ext>
              </a:extLst>
            </p:cNvPr>
            <p:cNvSpPr/>
            <p:nvPr/>
          </p:nvSpPr>
          <p:spPr>
            <a:xfrm>
              <a:off x="1144550" y="1269000"/>
              <a:ext cx="1296400" cy="1296400"/>
            </a:xfrm>
            <a:prstGeom prst="ellipse">
              <a:avLst/>
            </a:prstGeom>
            <a:no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0" name="Google Shape;1336;p37">
              <a:extLst>
                <a:ext uri="{FF2B5EF4-FFF2-40B4-BE49-F238E27FC236}">
                  <a16:creationId xmlns:a16="http://schemas.microsoft.com/office/drawing/2014/main" id="{BF4CAFF9-1CB4-8C48-8D6D-62EA4A13D614}"/>
                </a:ext>
              </a:extLst>
            </p:cNvPr>
            <p:cNvSpPr/>
            <p:nvPr/>
          </p:nvSpPr>
          <p:spPr>
            <a:xfrm>
              <a:off x="1262210" y="1386660"/>
              <a:ext cx="1061200" cy="1061200"/>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51" name="Google Shape;1343;p37">
              <a:extLst>
                <a:ext uri="{FF2B5EF4-FFF2-40B4-BE49-F238E27FC236}">
                  <a16:creationId xmlns:a16="http://schemas.microsoft.com/office/drawing/2014/main" id="{860DC86C-E8B7-8843-B22D-6381A1AE6D3B}"/>
                </a:ext>
              </a:extLst>
            </p:cNvPr>
            <p:cNvGrpSpPr/>
            <p:nvPr/>
          </p:nvGrpSpPr>
          <p:grpSpPr>
            <a:xfrm>
              <a:off x="1588558" y="1678301"/>
              <a:ext cx="408688" cy="477799"/>
              <a:chOff x="-48237000" y="2342650"/>
              <a:chExt cx="256800" cy="300225"/>
            </a:xfrm>
          </p:grpSpPr>
          <p:sp>
            <p:nvSpPr>
              <p:cNvPr id="52" name="Google Shape;1344;p37">
                <a:extLst>
                  <a:ext uri="{FF2B5EF4-FFF2-40B4-BE49-F238E27FC236}">
                    <a16:creationId xmlns:a16="http://schemas.microsoft.com/office/drawing/2014/main" id="{86C2DB4A-2360-0D40-9F8A-B580313BF94B}"/>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3" name="Google Shape;1345;p37">
                <a:extLst>
                  <a:ext uri="{FF2B5EF4-FFF2-40B4-BE49-F238E27FC236}">
                    <a16:creationId xmlns:a16="http://schemas.microsoft.com/office/drawing/2014/main" id="{B8A3B405-0F88-5942-BA9B-3DB2B07255B1}"/>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4" name="Google Shape;1346;p37">
                <a:extLst>
                  <a:ext uri="{FF2B5EF4-FFF2-40B4-BE49-F238E27FC236}">
                    <a16:creationId xmlns:a16="http://schemas.microsoft.com/office/drawing/2014/main" id="{A3D73E16-DA58-3E4D-8DB0-FBEEA59F80A8}"/>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grpSp>
      <p:sp>
        <p:nvSpPr>
          <p:cNvPr id="55" name="Google Shape;1304;p37">
            <a:extLst>
              <a:ext uri="{FF2B5EF4-FFF2-40B4-BE49-F238E27FC236}">
                <a16:creationId xmlns:a16="http://schemas.microsoft.com/office/drawing/2014/main" id="{EFFB584F-9184-804C-9446-AA6BCD5311F9}"/>
              </a:ext>
            </a:extLst>
          </p:cNvPr>
          <p:cNvSpPr/>
          <p:nvPr/>
        </p:nvSpPr>
        <p:spPr>
          <a:xfrm>
            <a:off x="4828721" y="2741522"/>
            <a:ext cx="171622" cy="171622"/>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6" name="Google Shape;1305;p37">
            <a:extLst>
              <a:ext uri="{FF2B5EF4-FFF2-40B4-BE49-F238E27FC236}">
                <a16:creationId xmlns:a16="http://schemas.microsoft.com/office/drawing/2014/main" id="{226C1575-3A2A-C44A-8E76-04F364FF0877}"/>
              </a:ext>
            </a:extLst>
          </p:cNvPr>
          <p:cNvSpPr/>
          <p:nvPr/>
        </p:nvSpPr>
        <p:spPr>
          <a:xfrm>
            <a:off x="4853055" y="2963011"/>
            <a:ext cx="122949" cy="122949"/>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7" name="Google Shape;1315;p37">
            <a:extLst>
              <a:ext uri="{FF2B5EF4-FFF2-40B4-BE49-F238E27FC236}">
                <a16:creationId xmlns:a16="http://schemas.microsoft.com/office/drawing/2014/main" id="{326D75EC-283B-1A43-B0DD-C1E771EDCAF4}"/>
              </a:ext>
            </a:extLst>
          </p:cNvPr>
          <p:cNvSpPr/>
          <p:nvPr/>
        </p:nvSpPr>
        <p:spPr>
          <a:xfrm>
            <a:off x="7508378" y="2780370"/>
            <a:ext cx="171622" cy="171622"/>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8" name="Google Shape;1316;p37">
            <a:extLst>
              <a:ext uri="{FF2B5EF4-FFF2-40B4-BE49-F238E27FC236}">
                <a16:creationId xmlns:a16="http://schemas.microsoft.com/office/drawing/2014/main" id="{CE8AEB6C-C687-794D-A908-A298D6C87923}"/>
              </a:ext>
            </a:extLst>
          </p:cNvPr>
          <p:cNvSpPr/>
          <p:nvPr/>
        </p:nvSpPr>
        <p:spPr>
          <a:xfrm>
            <a:off x="7532713" y="3001859"/>
            <a:ext cx="122949" cy="122949"/>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59" name="Google Shape;1337;p37">
            <a:extLst>
              <a:ext uri="{FF2B5EF4-FFF2-40B4-BE49-F238E27FC236}">
                <a16:creationId xmlns:a16="http://schemas.microsoft.com/office/drawing/2014/main" id="{B7C2565A-CD77-CF49-BDF2-9D58D047A808}"/>
              </a:ext>
            </a:extLst>
          </p:cNvPr>
          <p:cNvSpPr/>
          <p:nvPr/>
        </p:nvSpPr>
        <p:spPr>
          <a:xfrm>
            <a:off x="1670817" y="2741521"/>
            <a:ext cx="171622" cy="171622"/>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0" name="Google Shape;1338;p37">
            <a:extLst>
              <a:ext uri="{FF2B5EF4-FFF2-40B4-BE49-F238E27FC236}">
                <a16:creationId xmlns:a16="http://schemas.microsoft.com/office/drawing/2014/main" id="{88C464F0-BB08-3440-86EE-9429FB043FC3}"/>
              </a:ext>
            </a:extLst>
          </p:cNvPr>
          <p:cNvSpPr/>
          <p:nvPr/>
        </p:nvSpPr>
        <p:spPr>
          <a:xfrm>
            <a:off x="1695152" y="2963010"/>
            <a:ext cx="122949" cy="122949"/>
          </a:xfrm>
          <a:prstGeom prst="ellipse">
            <a:avLst/>
          </a:prstGeom>
          <a:solidFill>
            <a:schemeClr val="tx2">
              <a:lumMod val="60000"/>
              <a:lumOff val="40000"/>
            </a:schemeClr>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1" name="Google Shape;1350;p37">
            <a:extLst>
              <a:ext uri="{FF2B5EF4-FFF2-40B4-BE49-F238E27FC236}">
                <a16:creationId xmlns:a16="http://schemas.microsoft.com/office/drawing/2014/main" id="{83E057CB-C087-494A-8996-DAEE4C2AE45D}"/>
              </a:ext>
            </a:extLst>
          </p:cNvPr>
          <p:cNvSpPr/>
          <p:nvPr/>
        </p:nvSpPr>
        <p:spPr>
          <a:xfrm>
            <a:off x="10272000" y="2780370"/>
            <a:ext cx="171622" cy="171622"/>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2" name="Google Shape;1351;p37">
            <a:extLst>
              <a:ext uri="{FF2B5EF4-FFF2-40B4-BE49-F238E27FC236}">
                <a16:creationId xmlns:a16="http://schemas.microsoft.com/office/drawing/2014/main" id="{023C9EA6-E0AE-E14D-89AE-D514E940016F}"/>
              </a:ext>
            </a:extLst>
          </p:cNvPr>
          <p:cNvSpPr/>
          <p:nvPr/>
        </p:nvSpPr>
        <p:spPr>
          <a:xfrm>
            <a:off x="10296335" y="3001859"/>
            <a:ext cx="122949" cy="122949"/>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3" name="Google Shape;1352;p37">
            <a:extLst>
              <a:ext uri="{FF2B5EF4-FFF2-40B4-BE49-F238E27FC236}">
                <a16:creationId xmlns:a16="http://schemas.microsoft.com/office/drawing/2014/main" id="{4D361334-FDCE-6A4F-A734-1A84C20D39DF}"/>
              </a:ext>
            </a:extLst>
          </p:cNvPr>
          <p:cNvSpPr/>
          <p:nvPr/>
        </p:nvSpPr>
        <p:spPr>
          <a:xfrm>
            <a:off x="10200000" y="3225920"/>
            <a:ext cx="307600" cy="307600"/>
          </a:xfrm>
          <a:prstGeom prst="ellipse">
            <a:avLst/>
          </a:prstGeom>
          <a:solidFill>
            <a:srgbClr val="FFFFFF"/>
          </a:solid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4" name="Google Shape;1300;p37">
            <a:extLst>
              <a:ext uri="{FF2B5EF4-FFF2-40B4-BE49-F238E27FC236}">
                <a16:creationId xmlns:a16="http://schemas.microsoft.com/office/drawing/2014/main" id="{1415AB7A-89BF-EF48-AD04-B64A85951764}"/>
              </a:ext>
            </a:extLst>
          </p:cNvPr>
          <p:cNvSpPr/>
          <p:nvPr/>
        </p:nvSpPr>
        <p:spPr>
          <a:xfrm>
            <a:off x="10244000" y="3269920"/>
            <a:ext cx="219600" cy="219600"/>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65" name="îṥ1îḑê">
            <a:extLst>
              <a:ext uri="{FF2B5EF4-FFF2-40B4-BE49-F238E27FC236}">
                <a16:creationId xmlns:a16="http://schemas.microsoft.com/office/drawing/2014/main" id="{41C6E037-D2FD-C34A-8458-458C29DE839D}"/>
              </a:ext>
            </a:extLst>
          </p:cNvPr>
          <p:cNvSpPr txBox="1"/>
          <p:nvPr/>
        </p:nvSpPr>
        <p:spPr>
          <a:xfrm>
            <a:off x="768000" y="4018746"/>
            <a:ext cx="2018365" cy="378775"/>
          </a:xfrm>
          <a:prstGeom prst="rect">
            <a:avLst/>
          </a:prstGeom>
          <a:noFill/>
        </p:spPr>
        <p:txBody>
          <a:bodyPr wrap="square" lIns="90000" tIns="46800" rIns="90000" bIns="46800" rtlCol="0">
            <a:normAutofit/>
          </a:bodyPr>
          <a:lstStyle/>
          <a:p>
            <a:pPr algn="ctr">
              <a:lnSpc>
                <a:spcPts val="2000"/>
              </a:lnSpc>
            </a:pP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23</a:t>
            </a:r>
            <a:r>
              <a:rPr lang="zh-CN" altLang="en-US" sz="1600" dirty="0">
                <a:latin typeface="微软雅黑" panose="020B0503020204020204" pitchFamily="34" charset="-122"/>
                <a:ea typeface="微软雅黑" panose="020B0503020204020204" pitchFamily="34" charset="-122"/>
              </a:rPr>
              <a:t>日 </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日</a:t>
            </a:r>
          </a:p>
        </p:txBody>
      </p:sp>
      <p:sp>
        <p:nvSpPr>
          <p:cNvPr id="66" name="文本框 65">
            <a:extLst>
              <a:ext uri="{FF2B5EF4-FFF2-40B4-BE49-F238E27FC236}">
                <a16:creationId xmlns:a16="http://schemas.microsoft.com/office/drawing/2014/main" id="{5EC3693E-4F61-D142-83C0-858CB9E1F36B}"/>
              </a:ext>
            </a:extLst>
          </p:cNvPr>
          <p:cNvSpPr txBox="1"/>
          <p:nvPr/>
        </p:nvSpPr>
        <p:spPr>
          <a:xfrm>
            <a:off x="564416" y="3605521"/>
            <a:ext cx="2408074" cy="369332"/>
          </a:xfrm>
          <a:prstGeom prst="rect">
            <a:avLst/>
          </a:prstGeom>
          <a:noFill/>
        </p:spPr>
        <p:txBody>
          <a:bodyPr wrap="square">
            <a:spAutoFit/>
          </a:bodyPr>
          <a:lstStyle/>
          <a:p>
            <a:pPr lvl="0" algn="ctr">
              <a:defRPr/>
            </a:pPr>
            <a:r>
              <a:rPr lang="zh-CN" altLang="en-US"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报名</a:t>
            </a:r>
            <a:r>
              <a:rPr lang="en-US" altLang="zh-CN"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a:t>
            </a:r>
            <a:r>
              <a:rPr lang="zh-CN" altLang="en-US"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直播培训</a:t>
            </a:r>
            <a:endParaRPr lang="zh-CN" altLang="en-US" dirty="0"/>
          </a:p>
        </p:txBody>
      </p:sp>
      <p:sp>
        <p:nvSpPr>
          <p:cNvPr id="67" name="文本框 66">
            <a:extLst>
              <a:ext uri="{FF2B5EF4-FFF2-40B4-BE49-F238E27FC236}">
                <a16:creationId xmlns:a16="http://schemas.microsoft.com/office/drawing/2014/main" id="{2AC01EC3-CF55-9143-9AB4-D8E77BC5EE89}"/>
              </a:ext>
            </a:extLst>
          </p:cNvPr>
          <p:cNvSpPr txBox="1"/>
          <p:nvPr/>
        </p:nvSpPr>
        <p:spPr>
          <a:xfrm>
            <a:off x="694973" y="4622668"/>
            <a:ext cx="2578902" cy="954107"/>
          </a:xfrm>
          <a:prstGeom prst="rect">
            <a:avLst/>
          </a:prstGeom>
          <a:noFill/>
        </p:spPr>
        <p:txBody>
          <a:bodyPr wrap="square" rtlCol="0">
            <a:spAutoFit/>
          </a:bodyPr>
          <a:lstStyle/>
          <a:p>
            <a:r>
              <a:rPr lang="zh-CN" altLang="en-US" sz="1400" dirty="0">
                <a:latin typeface="+mj-ea"/>
                <a:ea typeface="+mj-ea"/>
              </a:rPr>
              <a:t>报名期间，为报名选手提供</a:t>
            </a:r>
            <a:r>
              <a:rPr lang="en-US" altLang="zh-CN" sz="1400" dirty="0">
                <a:latin typeface="+mj-ea"/>
                <a:ea typeface="+mj-ea"/>
              </a:rPr>
              <a:t>3</a:t>
            </a:r>
            <a:r>
              <a:rPr lang="zh-CN" altLang="en-US" sz="1400" dirty="0">
                <a:latin typeface="+mj-ea"/>
                <a:ea typeface="+mj-ea"/>
              </a:rPr>
              <a:t>节直播培训。</a:t>
            </a:r>
            <a:endParaRPr lang="en-US" altLang="zh-CN" sz="1400" dirty="0">
              <a:latin typeface="+mj-ea"/>
              <a:ea typeface="+mj-ea"/>
            </a:endParaRPr>
          </a:p>
          <a:p>
            <a:endParaRPr lang="en-US" altLang="zh-CN" sz="1400" dirty="0">
              <a:latin typeface="Microsoft YaHei Light" panose="020B0503020204020204" pitchFamily="34" charset="-122"/>
              <a:ea typeface="Microsoft YaHei Light" panose="020B0503020204020204" pitchFamily="34" charset="-122"/>
            </a:endParaRPr>
          </a:p>
          <a:p>
            <a:endParaRPr lang="en-US" altLang="zh-CN" sz="1400" dirty="0">
              <a:latin typeface="+mj-ea"/>
              <a:ea typeface="+mj-ea"/>
            </a:endParaRPr>
          </a:p>
        </p:txBody>
      </p:sp>
      <p:sp>
        <p:nvSpPr>
          <p:cNvPr id="68" name="文本框 67">
            <a:extLst>
              <a:ext uri="{FF2B5EF4-FFF2-40B4-BE49-F238E27FC236}">
                <a16:creationId xmlns:a16="http://schemas.microsoft.com/office/drawing/2014/main" id="{51010638-8D77-F14B-8D05-FB8C8F521072}"/>
              </a:ext>
            </a:extLst>
          </p:cNvPr>
          <p:cNvSpPr txBox="1"/>
          <p:nvPr/>
        </p:nvSpPr>
        <p:spPr>
          <a:xfrm>
            <a:off x="3877375" y="4565675"/>
            <a:ext cx="2536823" cy="2031325"/>
          </a:xfrm>
          <a:prstGeom prst="rect">
            <a:avLst/>
          </a:prstGeom>
          <a:noFill/>
        </p:spPr>
        <p:txBody>
          <a:bodyPr wrap="square" rtlCol="0">
            <a:spAutoFit/>
          </a:bodyPr>
          <a:lstStyle/>
          <a:p>
            <a:r>
              <a:rPr lang="zh-CN" altLang="en-US" sz="1400" dirty="0">
                <a:latin typeface="+mj-ea"/>
                <a:ea typeface="+mj-ea"/>
              </a:rPr>
              <a:t>初赛期间，选手在任意时间答题。共</a:t>
            </a:r>
            <a:r>
              <a:rPr lang="en-US" altLang="zh-CN" sz="1400" dirty="0">
                <a:latin typeface="+mj-ea"/>
                <a:ea typeface="+mj-ea"/>
              </a:rPr>
              <a:t>8</a:t>
            </a:r>
            <a:r>
              <a:rPr lang="zh-CN" altLang="en-US" sz="1400" dirty="0">
                <a:latin typeface="+mj-ea"/>
                <a:ea typeface="+mj-ea"/>
              </a:rPr>
              <a:t>题，由</a:t>
            </a:r>
            <a:r>
              <a:rPr lang="en-US" altLang="zh-CN" sz="1400" dirty="0">
                <a:latin typeface="+mj-ea"/>
                <a:ea typeface="+mj-ea"/>
              </a:rPr>
              <a:t>2</a:t>
            </a:r>
            <a:r>
              <a:rPr lang="zh-CN" altLang="en-US" sz="1400" dirty="0">
                <a:latin typeface="+mj-ea"/>
                <a:ea typeface="+mj-ea"/>
              </a:rPr>
              <a:t>道专利信息基础知识题</a:t>
            </a:r>
            <a:r>
              <a:rPr lang="en-US" altLang="zh-CN" sz="1400" dirty="0">
                <a:latin typeface="+mj-ea"/>
                <a:ea typeface="+mj-ea"/>
              </a:rPr>
              <a:t>+1</a:t>
            </a:r>
            <a:r>
              <a:rPr lang="zh-CN" altLang="en-US" sz="1400" dirty="0">
                <a:latin typeface="+mj-ea"/>
                <a:ea typeface="+mj-ea"/>
              </a:rPr>
              <a:t>道简单检索题</a:t>
            </a:r>
            <a:r>
              <a:rPr lang="en-US" altLang="zh-CN" sz="1400" dirty="0">
                <a:latin typeface="+mj-ea"/>
                <a:ea typeface="+mj-ea"/>
              </a:rPr>
              <a:t>+5</a:t>
            </a:r>
            <a:r>
              <a:rPr lang="zh-CN" altLang="en-US" sz="1400" dirty="0">
                <a:latin typeface="+mj-ea"/>
                <a:ea typeface="+mj-ea"/>
              </a:rPr>
              <a:t>道检索题组成。答对</a:t>
            </a:r>
            <a:r>
              <a:rPr lang="en-US" altLang="zh-CN" sz="1400" dirty="0">
                <a:latin typeface="+mj-ea"/>
                <a:ea typeface="+mj-ea"/>
              </a:rPr>
              <a:t>4</a:t>
            </a:r>
            <a:r>
              <a:rPr lang="zh-CN" altLang="en-US" sz="1400" dirty="0">
                <a:latin typeface="+mj-ea"/>
                <a:ea typeface="+mj-ea"/>
              </a:rPr>
              <a:t>题及以上晋级决赛。初赛期间，选手在任意时间答题。晋级成绩排名前</a:t>
            </a:r>
            <a:r>
              <a:rPr lang="en-US" altLang="zh-CN" sz="1400" dirty="0">
                <a:latin typeface="+mj-ea"/>
                <a:ea typeface="+mj-ea"/>
              </a:rPr>
              <a:t>50</a:t>
            </a:r>
            <a:r>
              <a:rPr lang="zh-CN" altLang="en-US" sz="1400" dirty="0">
                <a:latin typeface="+mj-ea"/>
                <a:ea typeface="+mj-ea"/>
              </a:rPr>
              <a:t>名选手可获得“竞赛之星”电子证书。此阶段，报名选手可观看回放培训视频。</a:t>
            </a:r>
          </a:p>
        </p:txBody>
      </p:sp>
      <p:sp>
        <p:nvSpPr>
          <p:cNvPr id="69" name="îṥ1îḑê">
            <a:extLst>
              <a:ext uri="{FF2B5EF4-FFF2-40B4-BE49-F238E27FC236}">
                <a16:creationId xmlns:a16="http://schemas.microsoft.com/office/drawing/2014/main" id="{7C2A2A07-44E7-AF4B-842D-4E15E90312BC}"/>
              </a:ext>
            </a:extLst>
          </p:cNvPr>
          <p:cNvSpPr txBox="1"/>
          <p:nvPr/>
        </p:nvSpPr>
        <p:spPr>
          <a:xfrm>
            <a:off x="3989978" y="4017077"/>
            <a:ext cx="2018365" cy="378775"/>
          </a:xfrm>
          <a:prstGeom prst="rect">
            <a:avLst/>
          </a:prstGeom>
          <a:noFill/>
        </p:spPr>
        <p:txBody>
          <a:bodyPr wrap="square" lIns="90000" tIns="46800" rIns="90000" bIns="46800" rtlCol="0">
            <a:normAutofit/>
          </a:bodyPr>
          <a:lstStyle/>
          <a:p>
            <a:pPr algn="ctr">
              <a:lnSpc>
                <a:spcPts val="2000"/>
              </a:lnSpc>
            </a:pP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8</a:t>
            </a:r>
            <a:r>
              <a:rPr lang="zh-CN" altLang="en-US" sz="1600" dirty="0">
                <a:latin typeface="微软雅黑" panose="020B0503020204020204" pitchFamily="34" charset="-122"/>
                <a:ea typeface="微软雅黑" panose="020B0503020204020204" pitchFamily="34" charset="-122"/>
              </a:rPr>
              <a:t>日</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21</a:t>
            </a:r>
            <a:r>
              <a:rPr lang="zh-CN" altLang="en-US" sz="1600" dirty="0">
                <a:latin typeface="微软雅黑" panose="020B0503020204020204" pitchFamily="34" charset="-122"/>
                <a:ea typeface="微软雅黑" panose="020B0503020204020204" pitchFamily="34" charset="-122"/>
              </a:rPr>
              <a:t>日</a:t>
            </a:r>
          </a:p>
        </p:txBody>
      </p:sp>
      <p:sp>
        <p:nvSpPr>
          <p:cNvPr id="70" name="文本框 69">
            <a:extLst>
              <a:ext uri="{FF2B5EF4-FFF2-40B4-BE49-F238E27FC236}">
                <a16:creationId xmlns:a16="http://schemas.microsoft.com/office/drawing/2014/main" id="{80A89F95-43ED-2043-A705-EFA6D1AA904E}"/>
              </a:ext>
            </a:extLst>
          </p:cNvPr>
          <p:cNvSpPr txBox="1"/>
          <p:nvPr/>
        </p:nvSpPr>
        <p:spPr>
          <a:xfrm>
            <a:off x="3759926" y="3605521"/>
            <a:ext cx="2408074" cy="369332"/>
          </a:xfrm>
          <a:prstGeom prst="rect">
            <a:avLst/>
          </a:prstGeom>
          <a:noFill/>
        </p:spPr>
        <p:txBody>
          <a:bodyPr wrap="square">
            <a:spAutoFit/>
          </a:bodyPr>
          <a:lstStyle/>
          <a:p>
            <a:pPr lvl="0" algn="ctr">
              <a:defRPr/>
            </a:pPr>
            <a:r>
              <a:rPr lang="zh-CN" altLang="en-US"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初赛</a:t>
            </a:r>
            <a:r>
              <a:rPr lang="en-US" altLang="zh-CN"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a:t>
            </a:r>
            <a:r>
              <a:rPr lang="zh-CN" altLang="en-US" sz="1800"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报名</a:t>
            </a:r>
            <a:endParaRPr lang="zh-CN" altLang="en-US" dirty="0"/>
          </a:p>
        </p:txBody>
      </p:sp>
      <p:sp>
        <p:nvSpPr>
          <p:cNvPr id="71" name="文本框 70">
            <a:extLst>
              <a:ext uri="{FF2B5EF4-FFF2-40B4-BE49-F238E27FC236}">
                <a16:creationId xmlns:a16="http://schemas.microsoft.com/office/drawing/2014/main" id="{BD213110-BAB2-B445-A479-A04DF7178D44}"/>
              </a:ext>
            </a:extLst>
          </p:cNvPr>
          <p:cNvSpPr txBox="1"/>
          <p:nvPr/>
        </p:nvSpPr>
        <p:spPr>
          <a:xfrm>
            <a:off x="6423926" y="3605521"/>
            <a:ext cx="2408074" cy="369332"/>
          </a:xfrm>
          <a:prstGeom prst="rect">
            <a:avLst/>
          </a:prstGeom>
          <a:noFill/>
        </p:spPr>
        <p:txBody>
          <a:bodyPr wrap="square">
            <a:spAutoFit/>
          </a:bodyPr>
          <a:lstStyle/>
          <a:p>
            <a:pPr lvl="0" algn="ctr">
              <a:defRPr/>
            </a:pPr>
            <a:r>
              <a:rPr lang="zh-CN" altLang="en-US"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决赛</a:t>
            </a:r>
            <a:endParaRPr lang="zh-CN" altLang="en-US" dirty="0"/>
          </a:p>
        </p:txBody>
      </p:sp>
      <p:sp>
        <p:nvSpPr>
          <p:cNvPr id="72" name="文本框 71">
            <a:extLst>
              <a:ext uri="{FF2B5EF4-FFF2-40B4-BE49-F238E27FC236}">
                <a16:creationId xmlns:a16="http://schemas.microsoft.com/office/drawing/2014/main" id="{A7DD5C19-8D9E-4846-B2BF-B6813A9A41CE}"/>
              </a:ext>
            </a:extLst>
          </p:cNvPr>
          <p:cNvSpPr txBox="1"/>
          <p:nvPr/>
        </p:nvSpPr>
        <p:spPr>
          <a:xfrm>
            <a:off x="6456000" y="4017077"/>
            <a:ext cx="2515432" cy="307777"/>
          </a:xfrm>
          <a:prstGeom prst="rect">
            <a:avLst/>
          </a:prstGeom>
          <a:noFill/>
        </p:spPr>
        <p:txBody>
          <a:bodyPr wrap="none" rtlCol="0">
            <a:spAutoFit/>
          </a:bodyPr>
          <a:lstStyle/>
          <a:p>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25</a:t>
            </a:r>
            <a:r>
              <a:rPr lang="zh-CN" altLang="en-US" sz="1400" dirty="0">
                <a:latin typeface="微软雅黑" panose="020B0503020204020204" pitchFamily="34" charset="-122"/>
                <a:ea typeface="微软雅黑" panose="020B0503020204020204" pitchFamily="34" charset="-122"/>
              </a:rPr>
              <a:t>日 星期一 </a:t>
            </a:r>
            <a:r>
              <a:rPr lang="en-US" altLang="zh-CN" sz="1400" dirty="0">
                <a:latin typeface="微软雅黑" panose="020B0503020204020204" pitchFamily="34" charset="-122"/>
                <a:ea typeface="微软雅黑" panose="020B0503020204020204" pitchFamily="34" charset="-122"/>
              </a:rPr>
              <a:t>20:00-21:00</a:t>
            </a:r>
            <a:endParaRPr lang="zh-CN" altLang="en-US" sz="1400" dirty="0"/>
          </a:p>
        </p:txBody>
      </p:sp>
      <p:sp>
        <p:nvSpPr>
          <p:cNvPr id="73" name="文本框 72">
            <a:extLst>
              <a:ext uri="{FF2B5EF4-FFF2-40B4-BE49-F238E27FC236}">
                <a16:creationId xmlns:a16="http://schemas.microsoft.com/office/drawing/2014/main" id="{D9D8E9FA-A818-2E46-BEAA-37349019681E}"/>
              </a:ext>
            </a:extLst>
          </p:cNvPr>
          <p:cNvSpPr txBox="1"/>
          <p:nvPr/>
        </p:nvSpPr>
        <p:spPr>
          <a:xfrm>
            <a:off x="6456000" y="4565675"/>
            <a:ext cx="2643278" cy="2031325"/>
          </a:xfrm>
          <a:prstGeom prst="rect">
            <a:avLst/>
          </a:prstGeom>
          <a:noFill/>
        </p:spPr>
        <p:txBody>
          <a:bodyPr wrap="square" rtlCol="0">
            <a:spAutoFit/>
          </a:bodyPr>
          <a:lstStyle/>
          <a:p>
            <a:pPr algn="just"/>
            <a:r>
              <a:rPr lang="zh-CN" altLang="en-US" sz="1400" dirty="0">
                <a:latin typeface="+mj-ea"/>
                <a:ea typeface="+mj-ea"/>
              </a:rPr>
              <a:t>决赛共</a:t>
            </a:r>
            <a:r>
              <a:rPr lang="en-US" altLang="zh-CN" sz="1400" dirty="0">
                <a:latin typeface="+mj-ea"/>
                <a:ea typeface="+mj-ea"/>
              </a:rPr>
              <a:t>20</a:t>
            </a:r>
            <a:r>
              <a:rPr lang="zh-CN" altLang="en-US" sz="1400" dirty="0">
                <a:latin typeface="+mj-ea"/>
                <a:ea typeface="+mj-ea"/>
              </a:rPr>
              <a:t>题，其中</a:t>
            </a:r>
            <a:r>
              <a:rPr lang="en-US" altLang="zh-CN" sz="1400" dirty="0">
                <a:latin typeface="+mj-ea"/>
                <a:ea typeface="+mj-ea"/>
              </a:rPr>
              <a:t>5</a:t>
            </a:r>
            <a:r>
              <a:rPr lang="zh-CN" altLang="en-US" sz="1400" dirty="0">
                <a:latin typeface="+mj-ea"/>
                <a:ea typeface="+mj-ea"/>
              </a:rPr>
              <a:t>道奖品题，答题总时长</a:t>
            </a:r>
            <a:r>
              <a:rPr lang="en-US" altLang="zh-CN" sz="1400" dirty="0">
                <a:latin typeface="+mj-ea"/>
                <a:ea typeface="+mj-ea"/>
              </a:rPr>
              <a:t>1</a:t>
            </a:r>
            <a:r>
              <a:rPr lang="zh-CN" altLang="en-US" sz="1400" dirty="0">
                <a:latin typeface="+mj-ea"/>
                <a:ea typeface="+mj-ea"/>
              </a:rPr>
              <a:t>小时。答对奖品题的选手在直播赛中参与抽奖活动。</a:t>
            </a:r>
            <a:endParaRPr lang="en-US" altLang="zh-CN" sz="1400" dirty="0">
              <a:latin typeface="+mj-ea"/>
              <a:ea typeface="+mj-ea"/>
            </a:endParaRPr>
          </a:p>
          <a:p>
            <a:pPr algn="just"/>
            <a:endParaRPr lang="en-US" altLang="zh-CN" sz="1400" dirty="0">
              <a:latin typeface="+mj-ea"/>
              <a:ea typeface="+mj-ea"/>
            </a:endParaRPr>
          </a:p>
          <a:p>
            <a:pPr algn="just"/>
            <a:r>
              <a:rPr lang="zh-CN" altLang="en-US" sz="1400" dirty="0">
                <a:latin typeface="+mj-ea"/>
                <a:ea typeface="+mj-ea"/>
              </a:rPr>
              <a:t>决赛成绩排名前</a:t>
            </a:r>
            <a:r>
              <a:rPr lang="en-US" altLang="zh-CN" sz="1400" dirty="0">
                <a:latin typeface="+mj-ea"/>
                <a:ea typeface="+mj-ea"/>
              </a:rPr>
              <a:t>50</a:t>
            </a:r>
            <a:r>
              <a:rPr lang="zh-CN" altLang="en-US" sz="1400" dirty="0">
                <a:latin typeface="+mj-ea"/>
                <a:ea typeface="+mj-ea"/>
              </a:rPr>
              <a:t>的选手，可以报名参加下一轮的选手风采展示直播赛，</a:t>
            </a:r>
            <a:r>
              <a:rPr lang="en-US" altLang="zh-CN" sz="1400" dirty="0">
                <a:latin typeface="+mj-ea"/>
                <a:ea typeface="+mj-ea"/>
              </a:rPr>
              <a:t>PK</a:t>
            </a:r>
            <a:r>
              <a:rPr lang="zh-CN" altLang="en-US" sz="1400" dirty="0">
                <a:latin typeface="+mj-ea"/>
                <a:ea typeface="+mj-ea"/>
              </a:rPr>
              <a:t>争夺人气王奖项。</a:t>
            </a:r>
          </a:p>
        </p:txBody>
      </p:sp>
      <p:sp>
        <p:nvSpPr>
          <p:cNvPr id="74" name="文本框 73">
            <a:extLst>
              <a:ext uri="{FF2B5EF4-FFF2-40B4-BE49-F238E27FC236}">
                <a16:creationId xmlns:a16="http://schemas.microsoft.com/office/drawing/2014/main" id="{71466285-C42B-7E46-9C24-E5314B33F65D}"/>
              </a:ext>
            </a:extLst>
          </p:cNvPr>
          <p:cNvSpPr txBox="1"/>
          <p:nvPr/>
        </p:nvSpPr>
        <p:spPr>
          <a:xfrm>
            <a:off x="9201128" y="3605521"/>
            <a:ext cx="2294872" cy="367551"/>
          </a:xfrm>
          <a:prstGeom prst="rect">
            <a:avLst/>
          </a:prstGeom>
          <a:noFill/>
        </p:spPr>
        <p:txBody>
          <a:bodyPr wrap="square">
            <a:spAutoFit/>
          </a:bodyPr>
          <a:lstStyle/>
          <a:p>
            <a:pPr lvl="0" algn="ctr">
              <a:defRPr/>
            </a:pPr>
            <a:r>
              <a:rPr lang="zh-CN" altLang="en-US" b="1" dirty="0">
                <a:latin typeface="微软雅黑" panose="020B0503020204020204" pitchFamily="34" charset="-122"/>
                <a:ea typeface="微软雅黑" panose="020B0503020204020204" pitchFamily="34" charset="-122"/>
                <a:cs typeface="Calibri" panose="020F0502020204030204"/>
                <a:sym typeface="思源黑体 CN Regular" panose="020B0500000000000000" pitchFamily="34" charset="-122"/>
              </a:rPr>
              <a:t>“人气王”直播</a:t>
            </a:r>
            <a:endParaRPr lang="zh-CN" altLang="en-US" dirty="0"/>
          </a:p>
        </p:txBody>
      </p:sp>
      <p:sp>
        <p:nvSpPr>
          <p:cNvPr id="75" name="文本框 74">
            <a:extLst>
              <a:ext uri="{FF2B5EF4-FFF2-40B4-BE49-F238E27FC236}">
                <a16:creationId xmlns:a16="http://schemas.microsoft.com/office/drawing/2014/main" id="{AD1AC28E-ECA9-2E46-B16E-79974DCB68CC}"/>
              </a:ext>
            </a:extLst>
          </p:cNvPr>
          <p:cNvSpPr txBox="1"/>
          <p:nvPr/>
        </p:nvSpPr>
        <p:spPr>
          <a:xfrm>
            <a:off x="9239494" y="4017077"/>
            <a:ext cx="2515432" cy="307777"/>
          </a:xfrm>
          <a:prstGeom prst="rect">
            <a:avLst/>
          </a:prstGeom>
          <a:noFill/>
        </p:spPr>
        <p:txBody>
          <a:bodyPr wrap="none" rtlCol="0">
            <a:spAutoFit/>
          </a:bodyPr>
          <a:lstStyle/>
          <a:p>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28</a:t>
            </a:r>
            <a:r>
              <a:rPr lang="zh-CN" altLang="en-US" sz="1400" dirty="0">
                <a:latin typeface="微软雅黑" panose="020B0503020204020204" pitchFamily="34" charset="-122"/>
                <a:ea typeface="微软雅黑" panose="020B0503020204020204" pitchFamily="34" charset="-122"/>
              </a:rPr>
              <a:t>日 星期四 </a:t>
            </a:r>
            <a:r>
              <a:rPr lang="en-US" altLang="zh-CN" sz="1400" dirty="0">
                <a:latin typeface="微软雅黑" panose="020B0503020204020204" pitchFamily="34" charset="-122"/>
                <a:ea typeface="微软雅黑" panose="020B0503020204020204" pitchFamily="34" charset="-122"/>
              </a:rPr>
              <a:t>19:30-20:30</a:t>
            </a:r>
            <a:endParaRPr lang="zh-CN" altLang="en-US" sz="1400" dirty="0"/>
          </a:p>
        </p:txBody>
      </p:sp>
      <p:sp>
        <p:nvSpPr>
          <p:cNvPr id="76" name="文本框 75">
            <a:extLst>
              <a:ext uri="{FF2B5EF4-FFF2-40B4-BE49-F238E27FC236}">
                <a16:creationId xmlns:a16="http://schemas.microsoft.com/office/drawing/2014/main" id="{A07A67DE-AD8C-9D4B-BA0F-D9A1DBAF600B}"/>
              </a:ext>
            </a:extLst>
          </p:cNvPr>
          <p:cNvSpPr txBox="1"/>
          <p:nvPr/>
        </p:nvSpPr>
        <p:spPr>
          <a:xfrm>
            <a:off x="9273071" y="4565675"/>
            <a:ext cx="2582929" cy="1600438"/>
          </a:xfrm>
          <a:prstGeom prst="rect">
            <a:avLst/>
          </a:prstGeom>
          <a:noFill/>
        </p:spPr>
        <p:txBody>
          <a:bodyPr wrap="square" rtlCol="0">
            <a:spAutoFit/>
          </a:bodyPr>
          <a:lstStyle/>
          <a:p>
            <a:r>
              <a:rPr lang="zh-CN" altLang="en-US" sz="1400" dirty="0">
                <a:latin typeface="+mj-ea"/>
                <a:ea typeface="+mj-ea"/>
              </a:rPr>
              <a:t>直播选手由决赛成绩排名前</a:t>
            </a:r>
            <a:r>
              <a:rPr lang="en-US" altLang="zh-CN" sz="1400" dirty="0">
                <a:latin typeface="+mj-ea"/>
                <a:ea typeface="+mj-ea"/>
              </a:rPr>
              <a:t>50</a:t>
            </a:r>
            <a:r>
              <a:rPr lang="zh-CN" altLang="en-US" sz="1400" dirty="0">
                <a:latin typeface="+mj-ea"/>
                <a:ea typeface="+mj-ea"/>
              </a:rPr>
              <a:t>名的选手报名参加。</a:t>
            </a:r>
            <a:endParaRPr lang="en-US" altLang="zh-CN" sz="1400" dirty="0">
              <a:latin typeface="+mj-ea"/>
              <a:ea typeface="+mj-ea"/>
            </a:endParaRPr>
          </a:p>
          <a:p>
            <a:r>
              <a:rPr lang="zh-CN" altLang="en-US" sz="1400" dirty="0">
                <a:latin typeface="+mj-ea"/>
                <a:ea typeface="+mj-ea"/>
              </a:rPr>
              <a:t>选手根据个人意愿报名参加风采展示直播，通过演讲、互动、知识分享等环节争夺最后的人气奖。参与直播即可获得纪念奖品</a:t>
            </a:r>
            <a:r>
              <a:rPr lang="en-US" altLang="zh-CN" sz="1400" dirty="0">
                <a:latin typeface="+mj-ea"/>
                <a:ea typeface="+mj-ea"/>
              </a:rPr>
              <a:t>1</a:t>
            </a:r>
            <a:r>
              <a:rPr lang="zh-CN" altLang="en-US" sz="1400" dirty="0">
                <a:latin typeface="+mj-ea"/>
                <a:ea typeface="+mj-ea"/>
              </a:rPr>
              <a:t>份。</a:t>
            </a:r>
          </a:p>
        </p:txBody>
      </p:sp>
      <p:grpSp>
        <p:nvGrpSpPr>
          <p:cNvPr id="77" name="组合 76">
            <a:extLst>
              <a:ext uri="{FF2B5EF4-FFF2-40B4-BE49-F238E27FC236}">
                <a16:creationId xmlns:a16="http://schemas.microsoft.com/office/drawing/2014/main" id="{BE9BD066-3C90-E049-BA8D-8ACF82B9A5A3}"/>
              </a:ext>
            </a:extLst>
          </p:cNvPr>
          <p:cNvGrpSpPr/>
          <p:nvPr/>
        </p:nvGrpSpPr>
        <p:grpSpPr>
          <a:xfrm>
            <a:off x="9798719" y="1589521"/>
            <a:ext cx="1121281" cy="1121281"/>
            <a:chOff x="9751051" y="1269000"/>
            <a:chExt cx="1296400" cy="1296400"/>
          </a:xfrm>
        </p:grpSpPr>
        <p:sp>
          <p:nvSpPr>
            <p:cNvPr id="78" name="Google Shape;1348;p37">
              <a:extLst>
                <a:ext uri="{FF2B5EF4-FFF2-40B4-BE49-F238E27FC236}">
                  <a16:creationId xmlns:a16="http://schemas.microsoft.com/office/drawing/2014/main" id="{24523051-8C62-5A42-89D6-BEC15E4590AD}"/>
                </a:ext>
              </a:extLst>
            </p:cNvPr>
            <p:cNvSpPr/>
            <p:nvPr/>
          </p:nvSpPr>
          <p:spPr>
            <a:xfrm>
              <a:off x="9751051" y="1269000"/>
              <a:ext cx="1296400" cy="1296400"/>
            </a:xfrm>
            <a:prstGeom prst="ellipse">
              <a:avLst/>
            </a:prstGeom>
            <a:noFill/>
            <a:ln w="19050" cap="flat" cmpd="sng">
              <a:solidFill>
                <a:srgbClr val="434343"/>
              </a:solidFill>
              <a:prstDash val="solid"/>
              <a:round/>
              <a:headEnd type="none" w="sm" len="sm"/>
              <a:tailEnd type="none" w="sm" len="sm"/>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79" name="Google Shape;1349;p37">
              <a:extLst>
                <a:ext uri="{FF2B5EF4-FFF2-40B4-BE49-F238E27FC236}">
                  <a16:creationId xmlns:a16="http://schemas.microsoft.com/office/drawing/2014/main" id="{5C135F42-7A73-3048-A9CE-C51BA96B76CA}"/>
                </a:ext>
              </a:extLst>
            </p:cNvPr>
            <p:cNvSpPr/>
            <p:nvPr/>
          </p:nvSpPr>
          <p:spPr>
            <a:xfrm>
              <a:off x="9868711" y="1386660"/>
              <a:ext cx="1061200" cy="1061200"/>
            </a:xfrm>
            <a:prstGeom prst="ellipse">
              <a:avLst/>
            </a:prstGeom>
            <a:solidFill>
              <a:srgbClr val="1FA5B3"/>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nvGrpSpPr>
            <p:cNvPr id="80" name="Google Shape;1356;p37">
              <a:extLst>
                <a:ext uri="{FF2B5EF4-FFF2-40B4-BE49-F238E27FC236}">
                  <a16:creationId xmlns:a16="http://schemas.microsoft.com/office/drawing/2014/main" id="{222290E5-5F6C-EA47-A4F3-D432E166B4D4}"/>
                </a:ext>
              </a:extLst>
            </p:cNvPr>
            <p:cNvGrpSpPr/>
            <p:nvPr/>
          </p:nvGrpSpPr>
          <p:grpSpPr>
            <a:xfrm>
              <a:off x="10165060" y="1673063"/>
              <a:ext cx="562552" cy="559520"/>
              <a:chOff x="-2571737" y="2764550"/>
              <a:chExt cx="292225" cy="290650"/>
            </a:xfrm>
          </p:grpSpPr>
          <p:sp>
            <p:nvSpPr>
              <p:cNvPr id="84" name="Google Shape;1357;p37">
                <a:extLst>
                  <a:ext uri="{FF2B5EF4-FFF2-40B4-BE49-F238E27FC236}">
                    <a16:creationId xmlns:a16="http://schemas.microsoft.com/office/drawing/2014/main" id="{582ED1DA-CA59-E748-A4FA-E44286308130}"/>
                  </a:ext>
                </a:extLst>
              </p:cNvPr>
              <p:cNvSpPr/>
              <p:nvPr/>
            </p:nvSpPr>
            <p:spPr>
              <a:xfrm>
                <a:off x="-2496085" y="3009100"/>
                <a:ext cx="17350" cy="17350"/>
              </a:xfrm>
              <a:custGeom>
                <a:avLst/>
                <a:gdLst/>
                <a:ahLst/>
                <a:cxnLst/>
                <a:rect l="l" t="t" r="r" b="b"/>
                <a:pathLst>
                  <a:path w="694" h="694" extrusionOk="0">
                    <a:moveTo>
                      <a:pt x="347" y="1"/>
                    </a:moveTo>
                    <a:cubicBezTo>
                      <a:pt x="127" y="1"/>
                      <a:pt x="0" y="158"/>
                      <a:pt x="0" y="347"/>
                    </a:cubicBezTo>
                    <a:cubicBezTo>
                      <a:pt x="0" y="536"/>
                      <a:pt x="127" y="694"/>
                      <a:pt x="347" y="694"/>
                    </a:cubicBezTo>
                    <a:cubicBezTo>
                      <a:pt x="536" y="694"/>
                      <a:pt x="694" y="536"/>
                      <a:pt x="694" y="347"/>
                    </a:cubicBezTo>
                    <a:cubicBezTo>
                      <a:pt x="662" y="158"/>
                      <a:pt x="505" y="1"/>
                      <a:pt x="347"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sp>
            <p:nvSpPr>
              <p:cNvPr id="85" name="Google Shape;1359;p37">
                <a:extLst>
                  <a:ext uri="{FF2B5EF4-FFF2-40B4-BE49-F238E27FC236}">
                    <a16:creationId xmlns:a16="http://schemas.microsoft.com/office/drawing/2014/main" id="{1578CE54-CF09-6D4F-B153-0920A0513473}"/>
                  </a:ext>
                </a:extLst>
              </p:cNvPr>
              <p:cNvSpPr/>
              <p:nvPr/>
            </p:nvSpPr>
            <p:spPr>
              <a:xfrm>
                <a:off x="-2571737" y="2764550"/>
                <a:ext cx="292225" cy="290650"/>
              </a:xfrm>
              <a:custGeom>
                <a:avLst/>
                <a:gdLst/>
                <a:ahLst/>
                <a:cxnLst/>
                <a:rect l="l" t="t" r="r" b="b"/>
                <a:pathLst>
                  <a:path w="11689" h="11626" extrusionOk="0">
                    <a:moveTo>
                      <a:pt x="5009" y="1355"/>
                    </a:moveTo>
                    <a:cubicBezTo>
                      <a:pt x="4789" y="1576"/>
                      <a:pt x="4694" y="1796"/>
                      <a:pt x="4537" y="2049"/>
                    </a:cubicBezTo>
                    <a:lnTo>
                      <a:pt x="662" y="2049"/>
                    </a:lnTo>
                    <a:lnTo>
                      <a:pt x="662" y="1670"/>
                    </a:lnTo>
                    <a:cubicBezTo>
                      <a:pt x="662" y="1513"/>
                      <a:pt x="819" y="1355"/>
                      <a:pt x="1008" y="1355"/>
                    </a:cubicBezTo>
                    <a:close/>
                    <a:moveTo>
                      <a:pt x="7908" y="694"/>
                    </a:moveTo>
                    <a:cubicBezTo>
                      <a:pt x="9609" y="694"/>
                      <a:pt x="10995" y="2080"/>
                      <a:pt x="10995" y="3781"/>
                    </a:cubicBezTo>
                    <a:cubicBezTo>
                      <a:pt x="10995" y="5451"/>
                      <a:pt x="9609" y="6837"/>
                      <a:pt x="7908" y="6837"/>
                    </a:cubicBezTo>
                    <a:cubicBezTo>
                      <a:pt x="7309" y="6837"/>
                      <a:pt x="6679" y="6680"/>
                      <a:pt x="6206" y="6365"/>
                    </a:cubicBezTo>
                    <a:cubicBezTo>
                      <a:pt x="6162" y="6342"/>
                      <a:pt x="6086" y="6320"/>
                      <a:pt x="6023" y="6320"/>
                    </a:cubicBezTo>
                    <a:cubicBezTo>
                      <a:pt x="5997" y="6320"/>
                      <a:pt x="5973" y="6324"/>
                      <a:pt x="5954" y="6333"/>
                    </a:cubicBezTo>
                    <a:cubicBezTo>
                      <a:pt x="5671" y="6396"/>
                      <a:pt x="5324" y="6522"/>
                      <a:pt x="5009" y="6648"/>
                    </a:cubicBezTo>
                    <a:lnTo>
                      <a:pt x="5324" y="5703"/>
                    </a:lnTo>
                    <a:cubicBezTo>
                      <a:pt x="5356" y="5609"/>
                      <a:pt x="5324" y="5514"/>
                      <a:pt x="5261" y="5420"/>
                    </a:cubicBezTo>
                    <a:cubicBezTo>
                      <a:pt x="4946" y="4947"/>
                      <a:pt x="4789" y="4348"/>
                      <a:pt x="4789" y="3781"/>
                    </a:cubicBezTo>
                    <a:cubicBezTo>
                      <a:pt x="4789" y="2080"/>
                      <a:pt x="6238" y="694"/>
                      <a:pt x="7908" y="694"/>
                    </a:cubicBezTo>
                    <a:close/>
                    <a:moveTo>
                      <a:pt x="4253" y="2710"/>
                    </a:moveTo>
                    <a:cubicBezTo>
                      <a:pt x="4190" y="3025"/>
                      <a:pt x="4096" y="3372"/>
                      <a:pt x="4096" y="3718"/>
                    </a:cubicBezTo>
                    <a:cubicBezTo>
                      <a:pt x="4096" y="4411"/>
                      <a:pt x="4253" y="5041"/>
                      <a:pt x="4600" y="5609"/>
                    </a:cubicBezTo>
                    <a:lnTo>
                      <a:pt x="4127" y="7089"/>
                    </a:lnTo>
                    <a:cubicBezTo>
                      <a:pt x="4096" y="7184"/>
                      <a:pt x="4127" y="7341"/>
                      <a:pt x="4222" y="7436"/>
                    </a:cubicBezTo>
                    <a:cubicBezTo>
                      <a:pt x="4266" y="7480"/>
                      <a:pt x="4358" y="7525"/>
                      <a:pt x="4453" y="7525"/>
                    </a:cubicBezTo>
                    <a:cubicBezTo>
                      <a:pt x="4492" y="7525"/>
                      <a:pt x="4531" y="7517"/>
                      <a:pt x="4568" y="7499"/>
                    </a:cubicBezTo>
                    <a:cubicBezTo>
                      <a:pt x="4568" y="7499"/>
                      <a:pt x="5387" y="7247"/>
                      <a:pt x="6017" y="7026"/>
                    </a:cubicBezTo>
                    <a:cubicBezTo>
                      <a:pt x="6080" y="7089"/>
                      <a:pt x="6143" y="7089"/>
                      <a:pt x="6175" y="7121"/>
                    </a:cubicBezTo>
                    <a:lnTo>
                      <a:pt x="6175" y="8223"/>
                    </a:lnTo>
                    <a:lnTo>
                      <a:pt x="662" y="8223"/>
                    </a:lnTo>
                    <a:lnTo>
                      <a:pt x="662" y="2710"/>
                    </a:lnTo>
                    <a:close/>
                    <a:moveTo>
                      <a:pt x="6112" y="8885"/>
                    </a:moveTo>
                    <a:lnTo>
                      <a:pt x="6112" y="10618"/>
                    </a:lnTo>
                    <a:cubicBezTo>
                      <a:pt x="6143" y="10807"/>
                      <a:pt x="5986" y="10964"/>
                      <a:pt x="5797" y="10964"/>
                    </a:cubicBezTo>
                    <a:lnTo>
                      <a:pt x="977" y="10964"/>
                    </a:lnTo>
                    <a:cubicBezTo>
                      <a:pt x="788" y="10964"/>
                      <a:pt x="630" y="10807"/>
                      <a:pt x="630" y="10618"/>
                    </a:cubicBezTo>
                    <a:lnTo>
                      <a:pt x="630" y="8885"/>
                    </a:lnTo>
                    <a:close/>
                    <a:moveTo>
                      <a:pt x="7908" y="1"/>
                    </a:moveTo>
                    <a:cubicBezTo>
                      <a:pt x="7120" y="1"/>
                      <a:pt x="6364" y="221"/>
                      <a:pt x="5734" y="662"/>
                    </a:cubicBezTo>
                    <a:lnTo>
                      <a:pt x="1008" y="662"/>
                    </a:lnTo>
                    <a:cubicBezTo>
                      <a:pt x="473" y="662"/>
                      <a:pt x="0" y="1135"/>
                      <a:pt x="0" y="1670"/>
                    </a:cubicBezTo>
                    <a:lnTo>
                      <a:pt x="0" y="10618"/>
                    </a:lnTo>
                    <a:cubicBezTo>
                      <a:pt x="0" y="11153"/>
                      <a:pt x="473" y="11626"/>
                      <a:pt x="1008" y="11626"/>
                    </a:cubicBezTo>
                    <a:lnTo>
                      <a:pt x="5828" y="11626"/>
                    </a:lnTo>
                    <a:cubicBezTo>
                      <a:pt x="6364" y="11626"/>
                      <a:pt x="6837" y="11153"/>
                      <a:pt x="6837" y="10618"/>
                    </a:cubicBezTo>
                    <a:lnTo>
                      <a:pt x="6837" y="7341"/>
                    </a:lnTo>
                    <a:cubicBezTo>
                      <a:pt x="7215" y="7436"/>
                      <a:pt x="7561" y="7499"/>
                      <a:pt x="7908" y="7499"/>
                    </a:cubicBezTo>
                    <a:cubicBezTo>
                      <a:pt x="9987" y="7499"/>
                      <a:pt x="11688" y="5798"/>
                      <a:pt x="11688" y="3718"/>
                    </a:cubicBezTo>
                    <a:cubicBezTo>
                      <a:pt x="11657" y="1670"/>
                      <a:pt x="9956" y="1"/>
                      <a:pt x="7908" y="1"/>
                    </a:cubicBezTo>
                    <a:close/>
                  </a:path>
                </a:pathLst>
              </a:custGeom>
              <a:solidFill>
                <a:srgbClr val="FFFFFF"/>
              </a:solidFill>
              <a:ln>
                <a:noFill/>
              </a:ln>
            </p:spPr>
            <p:txBody>
              <a:bodyPr spcFirstLastPara="1" wrap="square" lIns="121900" tIns="121900" rIns="121900" bIns="121900" anchor="ctr" anchorCtr="0">
                <a:noAutofit/>
              </a:bodyPr>
              <a:lstStyle/>
              <a:p>
                <a:pPr defTabSz="1219200">
                  <a:buClr>
                    <a:srgbClr val="000000"/>
                  </a:buClr>
                </a:pPr>
                <a:endParaRPr sz="1865" kern="0">
                  <a:solidFill>
                    <a:srgbClr val="000000"/>
                  </a:solidFill>
                  <a:latin typeface="Arial" panose="020B0604020202020204"/>
                  <a:cs typeface="Arial" panose="020B0604020202020204"/>
                  <a:sym typeface="Arial" panose="020B0604020202020204"/>
                </a:endParaRPr>
              </a:p>
            </p:txBody>
          </p:sp>
        </p:grpSp>
        <p:grpSp>
          <p:nvGrpSpPr>
            <p:cNvPr id="81" name="组合 80">
              <a:extLst>
                <a:ext uri="{FF2B5EF4-FFF2-40B4-BE49-F238E27FC236}">
                  <a16:creationId xmlns:a16="http://schemas.microsoft.com/office/drawing/2014/main" id="{C2746271-6A5E-F442-B9FA-002959A6E1BB}"/>
                </a:ext>
              </a:extLst>
            </p:cNvPr>
            <p:cNvGrpSpPr/>
            <p:nvPr/>
          </p:nvGrpSpPr>
          <p:grpSpPr>
            <a:xfrm>
              <a:off x="10416000" y="1773000"/>
              <a:ext cx="211004" cy="164459"/>
              <a:chOff x="9439656" y="2777910"/>
              <a:chExt cx="548947" cy="427856"/>
            </a:xfrm>
            <a:solidFill>
              <a:schemeClr val="bg1"/>
            </a:solidFill>
          </p:grpSpPr>
          <p:sp>
            <p:nvSpPr>
              <p:cNvPr id="82" name="Freeform 267">
                <a:extLst>
                  <a:ext uri="{FF2B5EF4-FFF2-40B4-BE49-F238E27FC236}">
                    <a16:creationId xmlns:a16="http://schemas.microsoft.com/office/drawing/2014/main" id="{41D1F135-084E-C947-B7BB-2C41EBBF5B03}"/>
                  </a:ext>
                </a:extLst>
              </p:cNvPr>
              <p:cNvSpPr>
                <a:spLocks noEditPoints="1"/>
              </p:cNvSpPr>
              <p:nvPr/>
            </p:nvSpPr>
            <p:spPr bwMode="auto">
              <a:xfrm>
                <a:off x="9439656" y="2777910"/>
                <a:ext cx="548947" cy="427856"/>
              </a:xfrm>
              <a:custGeom>
                <a:avLst/>
                <a:gdLst>
                  <a:gd name="T0" fmla="*/ 224 w 260"/>
                  <a:gd name="T1" fmla="*/ 0 h 202"/>
                  <a:gd name="T2" fmla="*/ 36 w 260"/>
                  <a:gd name="T3" fmla="*/ 0 h 202"/>
                  <a:gd name="T4" fmla="*/ 0 w 260"/>
                  <a:gd name="T5" fmla="*/ 36 h 202"/>
                  <a:gd name="T6" fmla="*/ 0 w 260"/>
                  <a:gd name="T7" fmla="*/ 166 h 202"/>
                  <a:gd name="T8" fmla="*/ 36 w 260"/>
                  <a:gd name="T9" fmla="*/ 202 h 202"/>
                  <a:gd name="T10" fmla="*/ 224 w 260"/>
                  <a:gd name="T11" fmla="*/ 202 h 202"/>
                  <a:gd name="T12" fmla="*/ 260 w 260"/>
                  <a:gd name="T13" fmla="*/ 166 h 202"/>
                  <a:gd name="T14" fmla="*/ 260 w 260"/>
                  <a:gd name="T15" fmla="*/ 36 h 202"/>
                  <a:gd name="T16" fmla="*/ 224 w 260"/>
                  <a:gd name="T17" fmla="*/ 0 h 202"/>
                  <a:gd name="T18" fmla="*/ 239 w 260"/>
                  <a:gd name="T19" fmla="*/ 166 h 202"/>
                  <a:gd name="T20" fmla="*/ 224 w 260"/>
                  <a:gd name="T21" fmla="*/ 181 h 202"/>
                  <a:gd name="T22" fmla="*/ 36 w 260"/>
                  <a:gd name="T23" fmla="*/ 181 h 202"/>
                  <a:gd name="T24" fmla="*/ 22 w 260"/>
                  <a:gd name="T25" fmla="*/ 166 h 202"/>
                  <a:gd name="T26" fmla="*/ 22 w 260"/>
                  <a:gd name="T27" fmla="*/ 36 h 202"/>
                  <a:gd name="T28" fmla="*/ 36 w 260"/>
                  <a:gd name="T29" fmla="*/ 21 h 202"/>
                  <a:gd name="T30" fmla="*/ 224 w 260"/>
                  <a:gd name="T31" fmla="*/ 21 h 202"/>
                  <a:gd name="T32" fmla="*/ 239 w 260"/>
                  <a:gd name="T33" fmla="*/ 36 h 202"/>
                  <a:gd name="T34" fmla="*/ 239 w 260"/>
                  <a:gd name="T35" fmla="*/ 16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202">
                    <a:moveTo>
                      <a:pt x="224" y="0"/>
                    </a:moveTo>
                    <a:cubicBezTo>
                      <a:pt x="36" y="0"/>
                      <a:pt x="36" y="0"/>
                      <a:pt x="36" y="0"/>
                    </a:cubicBezTo>
                    <a:cubicBezTo>
                      <a:pt x="16" y="0"/>
                      <a:pt x="0" y="16"/>
                      <a:pt x="0" y="36"/>
                    </a:cubicBezTo>
                    <a:cubicBezTo>
                      <a:pt x="0" y="166"/>
                      <a:pt x="0" y="166"/>
                      <a:pt x="0" y="166"/>
                    </a:cubicBezTo>
                    <a:cubicBezTo>
                      <a:pt x="0" y="186"/>
                      <a:pt x="16" y="202"/>
                      <a:pt x="36" y="202"/>
                    </a:cubicBezTo>
                    <a:cubicBezTo>
                      <a:pt x="224" y="202"/>
                      <a:pt x="224" y="202"/>
                      <a:pt x="224" y="202"/>
                    </a:cubicBezTo>
                    <a:cubicBezTo>
                      <a:pt x="244" y="202"/>
                      <a:pt x="260" y="186"/>
                      <a:pt x="260" y="166"/>
                    </a:cubicBezTo>
                    <a:cubicBezTo>
                      <a:pt x="260" y="36"/>
                      <a:pt x="260" y="36"/>
                      <a:pt x="260" y="36"/>
                    </a:cubicBezTo>
                    <a:cubicBezTo>
                      <a:pt x="260" y="16"/>
                      <a:pt x="244" y="0"/>
                      <a:pt x="224" y="0"/>
                    </a:cubicBezTo>
                    <a:close/>
                    <a:moveTo>
                      <a:pt x="239" y="166"/>
                    </a:moveTo>
                    <a:cubicBezTo>
                      <a:pt x="239" y="174"/>
                      <a:pt x="232" y="181"/>
                      <a:pt x="224" y="181"/>
                    </a:cubicBezTo>
                    <a:cubicBezTo>
                      <a:pt x="36" y="181"/>
                      <a:pt x="36" y="181"/>
                      <a:pt x="36" y="181"/>
                    </a:cubicBezTo>
                    <a:cubicBezTo>
                      <a:pt x="28" y="181"/>
                      <a:pt x="22" y="174"/>
                      <a:pt x="22" y="166"/>
                    </a:cubicBezTo>
                    <a:cubicBezTo>
                      <a:pt x="22" y="36"/>
                      <a:pt x="22" y="36"/>
                      <a:pt x="22" y="36"/>
                    </a:cubicBezTo>
                    <a:cubicBezTo>
                      <a:pt x="22" y="28"/>
                      <a:pt x="28" y="21"/>
                      <a:pt x="36" y="21"/>
                    </a:cubicBezTo>
                    <a:cubicBezTo>
                      <a:pt x="224" y="21"/>
                      <a:pt x="224" y="21"/>
                      <a:pt x="224" y="21"/>
                    </a:cubicBezTo>
                    <a:cubicBezTo>
                      <a:pt x="232" y="21"/>
                      <a:pt x="239" y="28"/>
                      <a:pt x="239" y="36"/>
                    </a:cubicBezTo>
                    <a:lnTo>
                      <a:pt x="239" y="166"/>
                    </a:lnTo>
                    <a:close/>
                  </a:path>
                </a:pathLst>
              </a:custGeom>
              <a:grpFill/>
              <a:ln>
                <a:noFill/>
              </a:ln>
            </p:spPr>
            <p:txBody>
              <a:bodyPr vert="horz" wrap="square" lIns="91440" tIns="45720" rIns="91440" bIns="45720" numCol="1" anchor="t" anchorCtr="0" compatLnSpc="1"/>
              <a:lstStyle/>
              <a:p>
                <a:endParaRPr lang="en-US"/>
              </a:p>
            </p:txBody>
          </p:sp>
          <p:sp>
            <p:nvSpPr>
              <p:cNvPr id="83" name="Freeform 268">
                <a:extLst>
                  <a:ext uri="{FF2B5EF4-FFF2-40B4-BE49-F238E27FC236}">
                    <a16:creationId xmlns:a16="http://schemas.microsoft.com/office/drawing/2014/main" id="{B2018BA4-BB01-C048-84E1-66D51AE1D91E}"/>
                  </a:ext>
                </a:extLst>
              </p:cNvPr>
              <p:cNvSpPr/>
              <p:nvPr/>
            </p:nvSpPr>
            <p:spPr bwMode="auto">
              <a:xfrm>
                <a:off x="9638784" y="2884201"/>
                <a:ext cx="192401" cy="215273"/>
              </a:xfrm>
              <a:custGeom>
                <a:avLst/>
                <a:gdLst>
                  <a:gd name="T0" fmla="*/ 80 w 91"/>
                  <a:gd name="T1" fmla="*/ 40 h 102"/>
                  <a:gd name="T2" fmla="*/ 19 w 91"/>
                  <a:gd name="T3" fmla="*/ 6 h 102"/>
                  <a:gd name="T4" fmla="*/ 0 w 91"/>
                  <a:gd name="T5" fmla="*/ 17 h 102"/>
                  <a:gd name="T6" fmla="*/ 0 w 91"/>
                  <a:gd name="T7" fmla="*/ 85 h 102"/>
                  <a:gd name="T8" fmla="*/ 19 w 91"/>
                  <a:gd name="T9" fmla="*/ 96 h 102"/>
                  <a:gd name="T10" fmla="*/ 80 w 91"/>
                  <a:gd name="T11" fmla="*/ 62 h 102"/>
                  <a:gd name="T12" fmla="*/ 80 w 91"/>
                  <a:gd name="T13" fmla="*/ 40 h 102"/>
                </a:gdLst>
                <a:ahLst/>
                <a:cxnLst>
                  <a:cxn ang="0">
                    <a:pos x="T0" y="T1"/>
                  </a:cxn>
                  <a:cxn ang="0">
                    <a:pos x="T2" y="T3"/>
                  </a:cxn>
                  <a:cxn ang="0">
                    <a:pos x="T4" y="T5"/>
                  </a:cxn>
                  <a:cxn ang="0">
                    <a:pos x="T6" y="T7"/>
                  </a:cxn>
                  <a:cxn ang="0">
                    <a:pos x="T8" y="T9"/>
                  </a:cxn>
                  <a:cxn ang="0">
                    <a:pos x="T10" y="T11"/>
                  </a:cxn>
                  <a:cxn ang="0">
                    <a:pos x="T12" y="T13"/>
                  </a:cxn>
                </a:cxnLst>
                <a:rect l="0" t="0" r="r" b="b"/>
                <a:pathLst>
                  <a:path w="91" h="102">
                    <a:moveTo>
                      <a:pt x="80" y="40"/>
                    </a:moveTo>
                    <a:cubicBezTo>
                      <a:pt x="19" y="6"/>
                      <a:pt x="19" y="6"/>
                      <a:pt x="19" y="6"/>
                    </a:cubicBezTo>
                    <a:cubicBezTo>
                      <a:pt x="8" y="0"/>
                      <a:pt x="0" y="5"/>
                      <a:pt x="0" y="17"/>
                    </a:cubicBezTo>
                    <a:cubicBezTo>
                      <a:pt x="0" y="85"/>
                      <a:pt x="0" y="85"/>
                      <a:pt x="0" y="85"/>
                    </a:cubicBezTo>
                    <a:cubicBezTo>
                      <a:pt x="0" y="97"/>
                      <a:pt x="8" y="102"/>
                      <a:pt x="19" y="96"/>
                    </a:cubicBezTo>
                    <a:cubicBezTo>
                      <a:pt x="80" y="62"/>
                      <a:pt x="80" y="62"/>
                      <a:pt x="80" y="62"/>
                    </a:cubicBezTo>
                    <a:cubicBezTo>
                      <a:pt x="91" y="56"/>
                      <a:pt x="91" y="46"/>
                      <a:pt x="80" y="40"/>
                    </a:cubicBezTo>
                    <a:close/>
                  </a:path>
                </a:pathLst>
              </a:custGeom>
              <a:grpFill/>
              <a:ln>
                <a:noFill/>
              </a:ln>
            </p:spPr>
            <p:txBody>
              <a:bodyPr vert="horz" wrap="square" lIns="91440" tIns="45720" rIns="91440" bIns="45720" numCol="1" anchor="t" anchorCtr="0" compatLnSpc="1"/>
              <a:lstStyle/>
              <a:p>
                <a:endParaRPr lang="en-US"/>
              </a:p>
            </p:txBody>
          </p:sp>
        </p:grpSp>
      </p:grpSp>
      <p:sp>
        <p:nvSpPr>
          <p:cNvPr id="87" name="Rectangle 3">
            <a:extLst>
              <a:ext uri="{FF2B5EF4-FFF2-40B4-BE49-F238E27FC236}">
                <a16:creationId xmlns:a16="http://schemas.microsoft.com/office/drawing/2014/main" id="{6994E751-9B64-1745-B079-2950FDFBA5DA}"/>
              </a:ext>
            </a:extLst>
          </p:cNvPr>
          <p:cNvSpPr/>
          <p:nvPr/>
        </p:nvSpPr>
        <p:spPr>
          <a:xfrm>
            <a:off x="3968298" y="509748"/>
            <a:ext cx="3791209" cy="78258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88" name="文本框 87">
            <a:extLst>
              <a:ext uri="{FF2B5EF4-FFF2-40B4-BE49-F238E27FC236}">
                <a16:creationId xmlns:a16="http://schemas.microsoft.com/office/drawing/2014/main" id="{9E25A08F-6CC6-4748-B5B9-B7E2A303013F}"/>
              </a:ext>
            </a:extLst>
          </p:cNvPr>
          <p:cNvSpPr txBox="1"/>
          <p:nvPr/>
        </p:nvSpPr>
        <p:spPr>
          <a:xfrm>
            <a:off x="3968298" y="596290"/>
            <a:ext cx="3741287" cy="646331"/>
          </a:xfrm>
          <a:prstGeom prst="rect">
            <a:avLst/>
          </a:prstGeom>
          <a:noFill/>
        </p:spPr>
        <p:txBody>
          <a:bodyPr wrap="square" rtlCol="0">
            <a:spAutoFit/>
          </a:bodyPr>
          <a:lstStyle/>
          <a:p>
            <a:pPr algn="dist"/>
            <a:r>
              <a:rPr lang="zh-CN" altLang="en-US" sz="3600" b="1" dirty="0">
                <a:solidFill>
                  <a:schemeClr val="bg1"/>
                </a:solidFill>
                <a:latin typeface="Source Han Sans SC" panose="020B0500000000000000" pitchFamily="34" charset="-122"/>
                <a:ea typeface="Source Han Sans SC" panose="020B0500000000000000" pitchFamily="34" charset="-122"/>
                <a:sym typeface="Source Han Sans SC" panose="020B0500000000000000" pitchFamily="34" charset="-122"/>
              </a:rPr>
              <a:t>赛事安排</a:t>
            </a:r>
          </a:p>
        </p:txBody>
      </p:sp>
    </p:spTree>
    <p:extLst>
      <p:ext uri="{BB962C8B-B14F-4D97-AF65-F5344CB8AC3E}">
        <p14:creationId xmlns:p14="http://schemas.microsoft.com/office/powerpoint/2010/main" val="7788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îš1îḑé">
            <a:extLst>
              <a:ext uri="{FF2B5EF4-FFF2-40B4-BE49-F238E27FC236}">
                <a16:creationId xmlns:a16="http://schemas.microsoft.com/office/drawing/2014/main" id="{69934489-1E98-D24D-91B2-A613A033D51C}"/>
              </a:ext>
            </a:extLst>
          </p:cNvPr>
          <p:cNvSpPr/>
          <p:nvPr/>
        </p:nvSpPr>
        <p:spPr>
          <a:xfrm>
            <a:off x="-2" y="2925000"/>
            <a:ext cx="12192003" cy="1439447"/>
          </a:xfrm>
          <a:prstGeom prst="rect">
            <a:avLst/>
          </a:prstGeom>
          <a:solidFill>
            <a:schemeClr val="accent1"/>
          </a:solidFill>
          <a:ln w="12700">
            <a:miter lim="400000"/>
          </a:ln>
        </p:spPr>
        <p:txBody>
          <a:bodyPr lIns="45719" rIns="45719" anchor="ct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 name="îŝḷíḋé">
            <a:extLst>
              <a:ext uri="{FF2B5EF4-FFF2-40B4-BE49-F238E27FC236}">
                <a16:creationId xmlns:a16="http://schemas.microsoft.com/office/drawing/2014/main" id="{9BF91BD4-B796-D34E-8AD0-5EA14290FD02}"/>
              </a:ext>
            </a:extLst>
          </p:cNvPr>
          <p:cNvSpPr/>
          <p:nvPr/>
        </p:nvSpPr>
        <p:spPr>
          <a:xfrm>
            <a:off x="8132711" y="0"/>
            <a:ext cx="3387778" cy="901700"/>
          </a:xfrm>
          <a:prstGeom prst="rect">
            <a:avLst/>
          </a:prstGeom>
          <a:solidFill>
            <a:schemeClr val="accent2"/>
          </a:solidFill>
          <a:ln w="12700">
            <a:miter lim="400000"/>
          </a:ln>
        </p:spPr>
        <p:txBody>
          <a:bodyPr lIns="45719" rIns="45719" anchor="ct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 name="išľidè">
            <a:extLst>
              <a:ext uri="{FF2B5EF4-FFF2-40B4-BE49-F238E27FC236}">
                <a16:creationId xmlns:a16="http://schemas.microsoft.com/office/drawing/2014/main" id="{3BC5598D-E333-B641-A995-739DFB76FD30}"/>
              </a:ext>
            </a:extLst>
          </p:cNvPr>
          <p:cNvSpPr/>
          <p:nvPr/>
        </p:nvSpPr>
        <p:spPr>
          <a:xfrm>
            <a:off x="8132711" y="6270623"/>
            <a:ext cx="3387778" cy="587379"/>
          </a:xfrm>
          <a:prstGeom prst="rect">
            <a:avLst/>
          </a:prstGeom>
          <a:solidFill>
            <a:schemeClr val="accent2"/>
          </a:solidFill>
          <a:ln w="12700">
            <a:miter lim="400000"/>
          </a:ln>
        </p:spPr>
        <p:txBody>
          <a:bodyPr lIns="45719" rIns="45719" anchor="ct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nvGrpSpPr>
          <p:cNvPr id="7" name="ísļîḓè">
            <a:extLst>
              <a:ext uri="{FF2B5EF4-FFF2-40B4-BE49-F238E27FC236}">
                <a16:creationId xmlns:a16="http://schemas.microsoft.com/office/drawing/2014/main" id="{9D3F8128-9696-8149-8208-079192F3EFD5}"/>
              </a:ext>
            </a:extLst>
          </p:cNvPr>
          <p:cNvGrpSpPr/>
          <p:nvPr/>
        </p:nvGrpSpPr>
        <p:grpSpPr>
          <a:xfrm>
            <a:off x="723899" y="1602334"/>
            <a:ext cx="822601" cy="822601"/>
            <a:chOff x="0" y="0"/>
            <a:chExt cx="822599" cy="822598"/>
          </a:xfrm>
        </p:grpSpPr>
        <p:sp>
          <p:nvSpPr>
            <p:cNvPr id="11" name="íşlïḍê">
              <a:extLst>
                <a:ext uri="{FF2B5EF4-FFF2-40B4-BE49-F238E27FC236}">
                  <a16:creationId xmlns:a16="http://schemas.microsoft.com/office/drawing/2014/main" id="{940BCFD1-B831-BF42-AF8E-09F68E9D9189}"/>
                </a:ext>
              </a:extLst>
            </p:cNvPr>
            <p:cNvSpPr/>
            <p:nvPr/>
          </p:nvSpPr>
          <p:spPr>
            <a:xfrm>
              <a:off x="0" y="-1"/>
              <a:ext cx="822600" cy="822600"/>
            </a:xfrm>
            <a:prstGeom prst="ellipse">
              <a:avLst/>
            </a:prstGeom>
            <a:solidFill>
              <a:schemeClr val="accent2"/>
            </a:solidFill>
            <a:ln w="57150" cap="flat">
              <a:solidFill>
                <a:srgbClr val="FFFFFF"/>
              </a:solidFill>
              <a:prstDash val="solid"/>
              <a:miter lim="800000"/>
            </a:ln>
            <a:effectLst/>
          </p:spPr>
          <p:txBody>
            <a:bodyPr wrap="square" lIns="45719" tIns="45719" rIns="45719" bIns="45719" numCol="1" anchor="ctr">
              <a:noAutofit/>
            </a:bodyP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2" name="iṣḻïḑè">
              <a:extLst>
                <a:ext uri="{FF2B5EF4-FFF2-40B4-BE49-F238E27FC236}">
                  <a16:creationId xmlns:a16="http://schemas.microsoft.com/office/drawing/2014/main" id="{1093AE8A-E2FF-0740-B212-35001C7AB66E}"/>
                </a:ext>
              </a:extLst>
            </p:cNvPr>
            <p:cNvSpPr/>
            <p:nvPr/>
          </p:nvSpPr>
          <p:spPr>
            <a:xfrm>
              <a:off x="204437" y="166826"/>
              <a:ext cx="413725" cy="488947"/>
            </a:xfrm>
            <a:custGeom>
              <a:avLst/>
              <a:gdLst/>
              <a:ahLst/>
              <a:cxnLst>
                <a:cxn ang="0">
                  <a:pos x="wd2" y="hd2"/>
                </a:cxn>
                <a:cxn ang="5400000">
                  <a:pos x="wd2" y="hd2"/>
                </a:cxn>
                <a:cxn ang="10800000">
                  <a:pos x="wd2" y="hd2"/>
                </a:cxn>
                <a:cxn ang="16200000">
                  <a:pos x="wd2" y="hd2"/>
                </a:cxn>
              </a:cxnLst>
              <a:rect l="0" t="0" r="r" b="b"/>
              <a:pathLst>
                <a:path w="21600" h="21600" extrusionOk="0">
                  <a:moveTo>
                    <a:pt x="21600" y="18243"/>
                  </a:moveTo>
                  <a:cubicBezTo>
                    <a:pt x="21600" y="20578"/>
                    <a:pt x="15984" y="21600"/>
                    <a:pt x="10800" y="21600"/>
                  </a:cubicBezTo>
                  <a:cubicBezTo>
                    <a:pt x="5616" y="21600"/>
                    <a:pt x="0" y="20578"/>
                    <a:pt x="0" y="18243"/>
                  </a:cubicBezTo>
                  <a:cubicBezTo>
                    <a:pt x="0" y="16492"/>
                    <a:pt x="3110" y="15689"/>
                    <a:pt x="5702" y="15324"/>
                  </a:cubicBezTo>
                  <a:cubicBezTo>
                    <a:pt x="6221" y="15251"/>
                    <a:pt x="6739" y="15543"/>
                    <a:pt x="6826" y="15981"/>
                  </a:cubicBezTo>
                  <a:cubicBezTo>
                    <a:pt x="6912" y="16419"/>
                    <a:pt x="6566" y="16857"/>
                    <a:pt x="6048" y="16930"/>
                  </a:cubicBezTo>
                  <a:cubicBezTo>
                    <a:pt x="2851" y="17441"/>
                    <a:pt x="1987" y="18170"/>
                    <a:pt x="1987" y="18316"/>
                  </a:cubicBezTo>
                  <a:cubicBezTo>
                    <a:pt x="2074" y="18754"/>
                    <a:pt x="5011" y="19922"/>
                    <a:pt x="10800" y="19922"/>
                  </a:cubicBezTo>
                  <a:cubicBezTo>
                    <a:pt x="16589" y="19922"/>
                    <a:pt x="19526" y="18754"/>
                    <a:pt x="19699" y="18243"/>
                  </a:cubicBezTo>
                  <a:cubicBezTo>
                    <a:pt x="19613" y="18170"/>
                    <a:pt x="18749" y="17368"/>
                    <a:pt x="15552" y="16930"/>
                  </a:cubicBezTo>
                  <a:cubicBezTo>
                    <a:pt x="15034" y="16857"/>
                    <a:pt x="14688" y="16419"/>
                    <a:pt x="14774" y="15981"/>
                  </a:cubicBezTo>
                  <a:cubicBezTo>
                    <a:pt x="14861" y="15543"/>
                    <a:pt x="15379" y="15251"/>
                    <a:pt x="15898" y="15324"/>
                  </a:cubicBezTo>
                  <a:cubicBezTo>
                    <a:pt x="18490" y="15689"/>
                    <a:pt x="21600" y="16492"/>
                    <a:pt x="21600" y="18243"/>
                  </a:cubicBezTo>
                  <a:close/>
                  <a:moveTo>
                    <a:pt x="6912" y="13281"/>
                  </a:moveTo>
                  <a:cubicBezTo>
                    <a:pt x="7862" y="13281"/>
                    <a:pt x="7862" y="13281"/>
                    <a:pt x="7862" y="13281"/>
                  </a:cubicBezTo>
                  <a:cubicBezTo>
                    <a:pt x="7862" y="18243"/>
                    <a:pt x="7862" y="18243"/>
                    <a:pt x="7862" y="18243"/>
                  </a:cubicBezTo>
                  <a:cubicBezTo>
                    <a:pt x="7862" y="18754"/>
                    <a:pt x="8294" y="19119"/>
                    <a:pt x="8813" y="19119"/>
                  </a:cubicBezTo>
                  <a:cubicBezTo>
                    <a:pt x="12787" y="19119"/>
                    <a:pt x="12787" y="19119"/>
                    <a:pt x="12787" y="19119"/>
                  </a:cubicBezTo>
                  <a:cubicBezTo>
                    <a:pt x="13306" y="19119"/>
                    <a:pt x="13738" y="18754"/>
                    <a:pt x="13738" y="18243"/>
                  </a:cubicBezTo>
                  <a:cubicBezTo>
                    <a:pt x="13738" y="13281"/>
                    <a:pt x="13738" y="13281"/>
                    <a:pt x="13738" y="13281"/>
                  </a:cubicBezTo>
                  <a:cubicBezTo>
                    <a:pt x="14774" y="13281"/>
                    <a:pt x="14774" y="13281"/>
                    <a:pt x="14774" y="13281"/>
                  </a:cubicBezTo>
                  <a:cubicBezTo>
                    <a:pt x="15293" y="13281"/>
                    <a:pt x="15725" y="12916"/>
                    <a:pt x="15725" y="12478"/>
                  </a:cubicBezTo>
                  <a:cubicBezTo>
                    <a:pt x="15725" y="7443"/>
                    <a:pt x="15725" y="7443"/>
                    <a:pt x="15725" y="7443"/>
                  </a:cubicBezTo>
                  <a:cubicBezTo>
                    <a:pt x="15725" y="7078"/>
                    <a:pt x="14947" y="6130"/>
                    <a:pt x="13565" y="5984"/>
                  </a:cubicBezTo>
                  <a:cubicBezTo>
                    <a:pt x="12960" y="5911"/>
                    <a:pt x="11923" y="5838"/>
                    <a:pt x="10800" y="5838"/>
                  </a:cubicBezTo>
                  <a:cubicBezTo>
                    <a:pt x="9677" y="5838"/>
                    <a:pt x="8640" y="5911"/>
                    <a:pt x="8035" y="5984"/>
                  </a:cubicBezTo>
                  <a:cubicBezTo>
                    <a:pt x="6653" y="6130"/>
                    <a:pt x="5875" y="7078"/>
                    <a:pt x="5875" y="7443"/>
                  </a:cubicBezTo>
                  <a:cubicBezTo>
                    <a:pt x="5875" y="12478"/>
                    <a:pt x="5875" y="12478"/>
                    <a:pt x="5875" y="12478"/>
                  </a:cubicBezTo>
                  <a:cubicBezTo>
                    <a:pt x="5875" y="12916"/>
                    <a:pt x="6307" y="13281"/>
                    <a:pt x="6912" y="13281"/>
                  </a:cubicBezTo>
                  <a:close/>
                  <a:moveTo>
                    <a:pt x="10800" y="4962"/>
                  </a:moveTo>
                  <a:cubicBezTo>
                    <a:pt x="12442" y="4962"/>
                    <a:pt x="13738" y="3868"/>
                    <a:pt x="13738" y="2481"/>
                  </a:cubicBezTo>
                  <a:cubicBezTo>
                    <a:pt x="13738" y="1095"/>
                    <a:pt x="12442" y="0"/>
                    <a:pt x="10800" y="0"/>
                  </a:cubicBezTo>
                  <a:cubicBezTo>
                    <a:pt x="9158" y="0"/>
                    <a:pt x="7862" y="1095"/>
                    <a:pt x="7862" y="2481"/>
                  </a:cubicBezTo>
                  <a:cubicBezTo>
                    <a:pt x="7862" y="3868"/>
                    <a:pt x="9158" y="4962"/>
                    <a:pt x="10800" y="4962"/>
                  </a:cubicBezTo>
                  <a:close/>
                  <a:moveTo>
                    <a:pt x="10800" y="4962"/>
                  </a:moveTo>
                  <a:cubicBezTo>
                    <a:pt x="10800" y="4962"/>
                    <a:pt x="10800" y="4962"/>
                    <a:pt x="10800" y="4962"/>
                  </a:cubicBezTo>
                </a:path>
              </a:pathLst>
            </a:custGeom>
            <a:solidFill>
              <a:srgbClr val="FFFFFF"/>
            </a:solidFill>
            <a:ln w="12700" cap="flat">
              <a:noFill/>
              <a:miter lim="400000"/>
            </a:ln>
            <a:effectLst/>
          </p:spPr>
          <p:txBody>
            <a:bodyPr wrap="square" lIns="45719" tIns="45719" rIns="45719" bIns="45719" numCol="1" anchor="ctr">
              <a:noAutofit/>
            </a:bodyPr>
            <a:lstStyle/>
            <a:p>
              <a:pPr algn="ctr">
                <a:defRPr>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14" name="ïšľîďê">
            <a:extLst>
              <a:ext uri="{FF2B5EF4-FFF2-40B4-BE49-F238E27FC236}">
                <a16:creationId xmlns:a16="http://schemas.microsoft.com/office/drawing/2014/main" id="{0C2C7767-7735-5B44-A80B-58C8458FE586}"/>
              </a:ext>
            </a:extLst>
          </p:cNvPr>
          <p:cNvGrpSpPr/>
          <p:nvPr/>
        </p:nvGrpSpPr>
        <p:grpSpPr>
          <a:xfrm>
            <a:off x="723899" y="3213000"/>
            <a:ext cx="822601" cy="822602"/>
            <a:chOff x="0" y="0"/>
            <a:chExt cx="822599" cy="822598"/>
          </a:xfrm>
        </p:grpSpPr>
        <p:sp>
          <p:nvSpPr>
            <p:cNvPr id="18" name="iŝḻïdè">
              <a:extLst>
                <a:ext uri="{FF2B5EF4-FFF2-40B4-BE49-F238E27FC236}">
                  <a16:creationId xmlns:a16="http://schemas.microsoft.com/office/drawing/2014/main" id="{56B8921A-B2C7-664D-9137-7DDFACFFB382}"/>
                </a:ext>
              </a:extLst>
            </p:cNvPr>
            <p:cNvSpPr/>
            <p:nvPr/>
          </p:nvSpPr>
          <p:spPr>
            <a:xfrm>
              <a:off x="0" y="-1"/>
              <a:ext cx="822600" cy="822600"/>
            </a:xfrm>
            <a:prstGeom prst="ellipse">
              <a:avLst/>
            </a:prstGeom>
            <a:solidFill>
              <a:schemeClr val="accent2"/>
            </a:solidFill>
            <a:ln w="57150" cap="flat">
              <a:solidFill>
                <a:srgbClr val="FFFFFF"/>
              </a:solidFill>
              <a:prstDash val="solid"/>
              <a:miter lim="800000"/>
            </a:ln>
            <a:effectLst/>
          </p:spPr>
          <p:txBody>
            <a:bodyPr wrap="square" lIns="45719" tIns="45719" rIns="45719" bIns="45719" numCol="1" anchor="ctr">
              <a:noAutofit/>
            </a:bodyP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9" name="îṩ1îḋe">
              <a:extLst>
                <a:ext uri="{FF2B5EF4-FFF2-40B4-BE49-F238E27FC236}">
                  <a16:creationId xmlns:a16="http://schemas.microsoft.com/office/drawing/2014/main" id="{388CF02E-E011-6549-9BD3-761FA0742832}"/>
                </a:ext>
              </a:extLst>
            </p:cNvPr>
            <p:cNvSpPr/>
            <p:nvPr/>
          </p:nvSpPr>
          <p:spPr>
            <a:xfrm>
              <a:off x="204437" y="120530"/>
              <a:ext cx="413725" cy="488947"/>
            </a:xfrm>
            <a:custGeom>
              <a:avLst/>
              <a:gdLst/>
              <a:ahLst/>
              <a:cxnLst>
                <a:cxn ang="0">
                  <a:pos x="wd2" y="hd2"/>
                </a:cxn>
                <a:cxn ang="5400000">
                  <a:pos x="wd2" y="hd2"/>
                </a:cxn>
                <a:cxn ang="10800000">
                  <a:pos x="wd2" y="hd2"/>
                </a:cxn>
                <a:cxn ang="16200000">
                  <a:pos x="wd2" y="hd2"/>
                </a:cxn>
              </a:cxnLst>
              <a:rect l="0" t="0" r="r" b="b"/>
              <a:pathLst>
                <a:path w="21600" h="21600" extrusionOk="0">
                  <a:moveTo>
                    <a:pt x="21600" y="18243"/>
                  </a:moveTo>
                  <a:cubicBezTo>
                    <a:pt x="21600" y="20578"/>
                    <a:pt x="15984" y="21600"/>
                    <a:pt x="10800" y="21600"/>
                  </a:cubicBezTo>
                  <a:cubicBezTo>
                    <a:pt x="5616" y="21600"/>
                    <a:pt x="0" y="20578"/>
                    <a:pt x="0" y="18243"/>
                  </a:cubicBezTo>
                  <a:cubicBezTo>
                    <a:pt x="0" y="16492"/>
                    <a:pt x="3110" y="15689"/>
                    <a:pt x="5702" y="15324"/>
                  </a:cubicBezTo>
                  <a:cubicBezTo>
                    <a:pt x="6221" y="15251"/>
                    <a:pt x="6739" y="15543"/>
                    <a:pt x="6826" y="15981"/>
                  </a:cubicBezTo>
                  <a:cubicBezTo>
                    <a:pt x="6912" y="16419"/>
                    <a:pt x="6566" y="16857"/>
                    <a:pt x="6048" y="16930"/>
                  </a:cubicBezTo>
                  <a:cubicBezTo>
                    <a:pt x="2851" y="17441"/>
                    <a:pt x="1987" y="18170"/>
                    <a:pt x="1987" y="18316"/>
                  </a:cubicBezTo>
                  <a:cubicBezTo>
                    <a:pt x="2074" y="18754"/>
                    <a:pt x="5011" y="19922"/>
                    <a:pt x="10800" y="19922"/>
                  </a:cubicBezTo>
                  <a:cubicBezTo>
                    <a:pt x="16589" y="19922"/>
                    <a:pt x="19526" y="18754"/>
                    <a:pt x="19699" y="18243"/>
                  </a:cubicBezTo>
                  <a:cubicBezTo>
                    <a:pt x="19613" y="18170"/>
                    <a:pt x="18749" y="17368"/>
                    <a:pt x="15552" y="16930"/>
                  </a:cubicBezTo>
                  <a:cubicBezTo>
                    <a:pt x="15034" y="16857"/>
                    <a:pt x="14688" y="16419"/>
                    <a:pt x="14774" y="15981"/>
                  </a:cubicBezTo>
                  <a:cubicBezTo>
                    <a:pt x="14861" y="15543"/>
                    <a:pt x="15379" y="15251"/>
                    <a:pt x="15898" y="15324"/>
                  </a:cubicBezTo>
                  <a:cubicBezTo>
                    <a:pt x="18490" y="15689"/>
                    <a:pt x="21600" y="16492"/>
                    <a:pt x="21600" y="18243"/>
                  </a:cubicBezTo>
                  <a:close/>
                  <a:moveTo>
                    <a:pt x="6912" y="13281"/>
                  </a:moveTo>
                  <a:cubicBezTo>
                    <a:pt x="7862" y="13281"/>
                    <a:pt x="7862" y="13281"/>
                    <a:pt x="7862" y="13281"/>
                  </a:cubicBezTo>
                  <a:cubicBezTo>
                    <a:pt x="7862" y="18243"/>
                    <a:pt x="7862" y="18243"/>
                    <a:pt x="7862" y="18243"/>
                  </a:cubicBezTo>
                  <a:cubicBezTo>
                    <a:pt x="7862" y="18754"/>
                    <a:pt x="8294" y="19119"/>
                    <a:pt x="8813" y="19119"/>
                  </a:cubicBezTo>
                  <a:cubicBezTo>
                    <a:pt x="12787" y="19119"/>
                    <a:pt x="12787" y="19119"/>
                    <a:pt x="12787" y="19119"/>
                  </a:cubicBezTo>
                  <a:cubicBezTo>
                    <a:pt x="13306" y="19119"/>
                    <a:pt x="13738" y="18754"/>
                    <a:pt x="13738" y="18243"/>
                  </a:cubicBezTo>
                  <a:cubicBezTo>
                    <a:pt x="13738" y="13281"/>
                    <a:pt x="13738" y="13281"/>
                    <a:pt x="13738" y="13281"/>
                  </a:cubicBezTo>
                  <a:cubicBezTo>
                    <a:pt x="14774" y="13281"/>
                    <a:pt x="14774" y="13281"/>
                    <a:pt x="14774" y="13281"/>
                  </a:cubicBezTo>
                  <a:cubicBezTo>
                    <a:pt x="15293" y="13281"/>
                    <a:pt x="15725" y="12916"/>
                    <a:pt x="15725" y="12478"/>
                  </a:cubicBezTo>
                  <a:cubicBezTo>
                    <a:pt x="15725" y="7443"/>
                    <a:pt x="15725" y="7443"/>
                    <a:pt x="15725" y="7443"/>
                  </a:cubicBezTo>
                  <a:cubicBezTo>
                    <a:pt x="15725" y="7078"/>
                    <a:pt x="14947" y="6130"/>
                    <a:pt x="13565" y="5984"/>
                  </a:cubicBezTo>
                  <a:cubicBezTo>
                    <a:pt x="12960" y="5911"/>
                    <a:pt x="11923" y="5838"/>
                    <a:pt x="10800" y="5838"/>
                  </a:cubicBezTo>
                  <a:cubicBezTo>
                    <a:pt x="9677" y="5838"/>
                    <a:pt x="8640" y="5911"/>
                    <a:pt x="8035" y="5984"/>
                  </a:cubicBezTo>
                  <a:cubicBezTo>
                    <a:pt x="6653" y="6130"/>
                    <a:pt x="5875" y="7078"/>
                    <a:pt x="5875" y="7443"/>
                  </a:cubicBezTo>
                  <a:cubicBezTo>
                    <a:pt x="5875" y="12478"/>
                    <a:pt x="5875" y="12478"/>
                    <a:pt x="5875" y="12478"/>
                  </a:cubicBezTo>
                  <a:cubicBezTo>
                    <a:pt x="5875" y="12916"/>
                    <a:pt x="6307" y="13281"/>
                    <a:pt x="6912" y="13281"/>
                  </a:cubicBezTo>
                  <a:close/>
                  <a:moveTo>
                    <a:pt x="10800" y="4962"/>
                  </a:moveTo>
                  <a:cubicBezTo>
                    <a:pt x="12442" y="4962"/>
                    <a:pt x="13738" y="3868"/>
                    <a:pt x="13738" y="2481"/>
                  </a:cubicBezTo>
                  <a:cubicBezTo>
                    <a:pt x="13738" y="1095"/>
                    <a:pt x="12442" y="0"/>
                    <a:pt x="10800" y="0"/>
                  </a:cubicBezTo>
                  <a:cubicBezTo>
                    <a:pt x="9158" y="0"/>
                    <a:pt x="7862" y="1095"/>
                    <a:pt x="7862" y="2481"/>
                  </a:cubicBezTo>
                  <a:cubicBezTo>
                    <a:pt x="7862" y="3868"/>
                    <a:pt x="9158" y="4962"/>
                    <a:pt x="10800" y="4962"/>
                  </a:cubicBezTo>
                  <a:close/>
                  <a:moveTo>
                    <a:pt x="10800" y="4962"/>
                  </a:moveTo>
                  <a:cubicBezTo>
                    <a:pt x="10800" y="4962"/>
                    <a:pt x="10800" y="4962"/>
                    <a:pt x="10800" y="4962"/>
                  </a:cubicBezTo>
                </a:path>
              </a:pathLst>
            </a:custGeom>
            <a:solidFill>
              <a:srgbClr val="FFFFFF"/>
            </a:solidFill>
            <a:ln w="12700" cap="flat">
              <a:noFill/>
              <a:miter lim="400000"/>
            </a:ln>
            <a:effectLst/>
          </p:spPr>
          <p:txBody>
            <a:bodyPr wrap="square" lIns="45719" tIns="45719" rIns="45719" bIns="45719" numCol="1" anchor="ctr">
              <a:noAutofit/>
            </a:bodyPr>
            <a:lstStyle/>
            <a:p>
              <a:pPr algn="ctr">
                <a:defRPr>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21" name="iṡļiḑè">
            <a:extLst>
              <a:ext uri="{FF2B5EF4-FFF2-40B4-BE49-F238E27FC236}">
                <a16:creationId xmlns:a16="http://schemas.microsoft.com/office/drawing/2014/main" id="{9971A8B7-891D-8B47-9B0F-354CCEC73A66}"/>
              </a:ext>
            </a:extLst>
          </p:cNvPr>
          <p:cNvGrpSpPr/>
          <p:nvPr/>
        </p:nvGrpSpPr>
        <p:grpSpPr>
          <a:xfrm>
            <a:off x="723899" y="4888078"/>
            <a:ext cx="822601" cy="822601"/>
            <a:chOff x="0" y="0"/>
            <a:chExt cx="822599" cy="822598"/>
          </a:xfrm>
        </p:grpSpPr>
        <p:sp>
          <p:nvSpPr>
            <p:cNvPr id="25" name="iṥľïḑe">
              <a:extLst>
                <a:ext uri="{FF2B5EF4-FFF2-40B4-BE49-F238E27FC236}">
                  <a16:creationId xmlns:a16="http://schemas.microsoft.com/office/drawing/2014/main" id="{8914968D-528E-714E-9254-A6C6CFD4BE54}"/>
                </a:ext>
              </a:extLst>
            </p:cNvPr>
            <p:cNvSpPr/>
            <p:nvPr/>
          </p:nvSpPr>
          <p:spPr>
            <a:xfrm>
              <a:off x="0" y="-1"/>
              <a:ext cx="822600" cy="822600"/>
            </a:xfrm>
            <a:prstGeom prst="ellipse">
              <a:avLst/>
            </a:prstGeom>
            <a:solidFill>
              <a:schemeClr val="accent2"/>
            </a:solidFill>
            <a:ln w="57150" cap="flat">
              <a:solidFill>
                <a:srgbClr val="FFFFFF"/>
              </a:solidFill>
              <a:prstDash val="solid"/>
              <a:miter lim="800000"/>
            </a:ln>
            <a:effectLst/>
          </p:spPr>
          <p:txBody>
            <a:bodyPr wrap="square" lIns="45719" tIns="45719" rIns="45719" bIns="45719" numCol="1" anchor="ctr">
              <a:noAutofit/>
            </a:bodyPr>
            <a:lstStyle/>
            <a:p>
              <a:pPr algn="ctr">
                <a:defRPr>
                  <a:solidFill>
                    <a:srgbClr val="FFFFFF"/>
                  </a:solidFill>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ïṣḻiḓé">
              <a:extLst>
                <a:ext uri="{FF2B5EF4-FFF2-40B4-BE49-F238E27FC236}">
                  <a16:creationId xmlns:a16="http://schemas.microsoft.com/office/drawing/2014/main" id="{96EF0A4A-E604-274A-BAE5-F7D5E1802D8D}"/>
                </a:ext>
              </a:extLst>
            </p:cNvPr>
            <p:cNvSpPr/>
            <p:nvPr/>
          </p:nvSpPr>
          <p:spPr>
            <a:xfrm>
              <a:off x="204437" y="166826"/>
              <a:ext cx="413725" cy="488947"/>
            </a:xfrm>
            <a:custGeom>
              <a:avLst/>
              <a:gdLst/>
              <a:ahLst/>
              <a:cxnLst>
                <a:cxn ang="0">
                  <a:pos x="wd2" y="hd2"/>
                </a:cxn>
                <a:cxn ang="5400000">
                  <a:pos x="wd2" y="hd2"/>
                </a:cxn>
                <a:cxn ang="10800000">
                  <a:pos x="wd2" y="hd2"/>
                </a:cxn>
                <a:cxn ang="16200000">
                  <a:pos x="wd2" y="hd2"/>
                </a:cxn>
              </a:cxnLst>
              <a:rect l="0" t="0" r="r" b="b"/>
              <a:pathLst>
                <a:path w="21600" h="21600" extrusionOk="0">
                  <a:moveTo>
                    <a:pt x="21600" y="18243"/>
                  </a:moveTo>
                  <a:cubicBezTo>
                    <a:pt x="21600" y="20578"/>
                    <a:pt x="15984" y="21600"/>
                    <a:pt x="10800" y="21600"/>
                  </a:cubicBezTo>
                  <a:cubicBezTo>
                    <a:pt x="5616" y="21600"/>
                    <a:pt x="0" y="20578"/>
                    <a:pt x="0" y="18243"/>
                  </a:cubicBezTo>
                  <a:cubicBezTo>
                    <a:pt x="0" y="16492"/>
                    <a:pt x="3110" y="15689"/>
                    <a:pt x="5702" y="15324"/>
                  </a:cubicBezTo>
                  <a:cubicBezTo>
                    <a:pt x="6221" y="15251"/>
                    <a:pt x="6739" y="15543"/>
                    <a:pt x="6826" y="15981"/>
                  </a:cubicBezTo>
                  <a:cubicBezTo>
                    <a:pt x="6912" y="16419"/>
                    <a:pt x="6566" y="16857"/>
                    <a:pt x="6048" y="16930"/>
                  </a:cubicBezTo>
                  <a:cubicBezTo>
                    <a:pt x="2851" y="17441"/>
                    <a:pt x="1987" y="18170"/>
                    <a:pt x="1987" y="18316"/>
                  </a:cubicBezTo>
                  <a:cubicBezTo>
                    <a:pt x="2074" y="18754"/>
                    <a:pt x="5011" y="19922"/>
                    <a:pt x="10800" y="19922"/>
                  </a:cubicBezTo>
                  <a:cubicBezTo>
                    <a:pt x="16589" y="19922"/>
                    <a:pt x="19526" y="18754"/>
                    <a:pt x="19699" y="18243"/>
                  </a:cubicBezTo>
                  <a:cubicBezTo>
                    <a:pt x="19613" y="18170"/>
                    <a:pt x="18749" y="17368"/>
                    <a:pt x="15552" y="16930"/>
                  </a:cubicBezTo>
                  <a:cubicBezTo>
                    <a:pt x="15034" y="16857"/>
                    <a:pt x="14688" y="16419"/>
                    <a:pt x="14774" y="15981"/>
                  </a:cubicBezTo>
                  <a:cubicBezTo>
                    <a:pt x="14861" y="15543"/>
                    <a:pt x="15379" y="15251"/>
                    <a:pt x="15898" y="15324"/>
                  </a:cubicBezTo>
                  <a:cubicBezTo>
                    <a:pt x="18490" y="15689"/>
                    <a:pt x="21600" y="16492"/>
                    <a:pt x="21600" y="18243"/>
                  </a:cubicBezTo>
                  <a:close/>
                  <a:moveTo>
                    <a:pt x="6912" y="13281"/>
                  </a:moveTo>
                  <a:cubicBezTo>
                    <a:pt x="7862" y="13281"/>
                    <a:pt x="7862" y="13281"/>
                    <a:pt x="7862" y="13281"/>
                  </a:cubicBezTo>
                  <a:cubicBezTo>
                    <a:pt x="7862" y="18243"/>
                    <a:pt x="7862" y="18243"/>
                    <a:pt x="7862" y="18243"/>
                  </a:cubicBezTo>
                  <a:cubicBezTo>
                    <a:pt x="7862" y="18754"/>
                    <a:pt x="8294" y="19119"/>
                    <a:pt x="8813" y="19119"/>
                  </a:cubicBezTo>
                  <a:cubicBezTo>
                    <a:pt x="12787" y="19119"/>
                    <a:pt x="12787" y="19119"/>
                    <a:pt x="12787" y="19119"/>
                  </a:cubicBezTo>
                  <a:cubicBezTo>
                    <a:pt x="13306" y="19119"/>
                    <a:pt x="13738" y="18754"/>
                    <a:pt x="13738" y="18243"/>
                  </a:cubicBezTo>
                  <a:cubicBezTo>
                    <a:pt x="13738" y="13281"/>
                    <a:pt x="13738" y="13281"/>
                    <a:pt x="13738" y="13281"/>
                  </a:cubicBezTo>
                  <a:cubicBezTo>
                    <a:pt x="14774" y="13281"/>
                    <a:pt x="14774" y="13281"/>
                    <a:pt x="14774" y="13281"/>
                  </a:cubicBezTo>
                  <a:cubicBezTo>
                    <a:pt x="15293" y="13281"/>
                    <a:pt x="15725" y="12916"/>
                    <a:pt x="15725" y="12478"/>
                  </a:cubicBezTo>
                  <a:cubicBezTo>
                    <a:pt x="15725" y="7443"/>
                    <a:pt x="15725" y="7443"/>
                    <a:pt x="15725" y="7443"/>
                  </a:cubicBezTo>
                  <a:cubicBezTo>
                    <a:pt x="15725" y="7078"/>
                    <a:pt x="14947" y="6130"/>
                    <a:pt x="13565" y="5984"/>
                  </a:cubicBezTo>
                  <a:cubicBezTo>
                    <a:pt x="12960" y="5911"/>
                    <a:pt x="11923" y="5838"/>
                    <a:pt x="10800" y="5838"/>
                  </a:cubicBezTo>
                  <a:cubicBezTo>
                    <a:pt x="9677" y="5838"/>
                    <a:pt x="8640" y="5911"/>
                    <a:pt x="8035" y="5984"/>
                  </a:cubicBezTo>
                  <a:cubicBezTo>
                    <a:pt x="6653" y="6130"/>
                    <a:pt x="5875" y="7078"/>
                    <a:pt x="5875" y="7443"/>
                  </a:cubicBezTo>
                  <a:cubicBezTo>
                    <a:pt x="5875" y="12478"/>
                    <a:pt x="5875" y="12478"/>
                    <a:pt x="5875" y="12478"/>
                  </a:cubicBezTo>
                  <a:cubicBezTo>
                    <a:pt x="5875" y="12916"/>
                    <a:pt x="6307" y="13281"/>
                    <a:pt x="6912" y="13281"/>
                  </a:cubicBezTo>
                  <a:close/>
                  <a:moveTo>
                    <a:pt x="10800" y="4962"/>
                  </a:moveTo>
                  <a:cubicBezTo>
                    <a:pt x="12442" y="4962"/>
                    <a:pt x="13738" y="3868"/>
                    <a:pt x="13738" y="2481"/>
                  </a:cubicBezTo>
                  <a:cubicBezTo>
                    <a:pt x="13738" y="1095"/>
                    <a:pt x="12442" y="0"/>
                    <a:pt x="10800" y="0"/>
                  </a:cubicBezTo>
                  <a:cubicBezTo>
                    <a:pt x="9158" y="0"/>
                    <a:pt x="7862" y="1095"/>
                    <a:pt x="7862" y="2481"/>
                  </a:cubicBezTo>
                  <a:cubicBezTo>
                    <a:pt x="7862" y="3868"/>
                    <a:pt x="9158" y="4962"/>
                    <a:pt x="10800" y="4962"/>
                  </a:cubicBezTo>
                  <a:close/>
                  <a:moveTo>
                    <a:pt x="10800" y="4962"/>
                  </a:moveTo>
                  <a:cubicBezTo>
                    <a:pt x="10800" y="4962"/>
                    <a:pt x="10800" y="4962"/>
                    <a:pt x="10800" y="4962"/>
                  </a:cubicBezTo>
                </a:path>
              </a:pathLst>
            </a:custGeom>
            <a:solidFill>
              <a:srgbClr val="FFFFFF"/>
            </a:solidFill>
            <a:ln w="12700" cap="flat">
              <a:noFill/>
              <a:miter lim="400000"/>
            </a:ln>
            <a:effectLst/>
          </p:spPr>
          <p:txBody>
            <a:bodyPr wrap="square" lIns="45719" tIns="45719" rIns="45719" bIns="45719" numCol="1" anchor="ctr">
              <a:noAutofit/>
            </a:bodyPr>
            <a:lstStyle/>
            <a:p>
              <a:pPr algn="ctr">
                <a:defRPr>
                  <a:latin typeface="+mn-lt"/>
                  <a:ea typeface="+mn-ea"/>
                  <a:cs typeface="+mn-cs"/>
                  <a:sym typeface="思源黑体 Light"/>
                </a:defRPr>
              </a:pPr>
              <a:endParaRPr>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27" name="Rectangle 29">
            <a:extLst>
              <a:ext uri="{FF2B5EF4-FFF2-40B4-BE49-F238E27FC236}">
                <a16:creationId xmlns:a16="http://schemas.microsoft.com/office/drawing/2014/main" id="{12E51480-447D-C844-803F-12715789CA5E}"/>
              </a:ext>
            </a:extLst>
          </p:cNvPr>
          <p:cNvSpPr/>
          <p:nvPr/>
        </p:nvSpPr>
        <p:spPr>
          <a:xfrm>
            <a:off x="1907446" y="2072001"/>
            <a:ext cx="3631824" cy="307777"/>
          </a:xfrm>
          <a:prstGeom prst="rect">
            <a:avLst/>
          </a:prstGeom>
        </p:spPr>
        <p:txBody>
          <a:bodyPr wrap="square">
            <a:spAutoFit/>
          </a:bodyPr>
          <a:lstStyle/>
          <a:p>
            <a:r>
              <a:rPr lang="en-US" altLang="zh-CN" sz="1400" dirty="0">
                <a:latin typeface="Microsoft YaHei Light" panose="020B0503020204020204" pitchFamily="34" charset="-122"/>
                <a:ea typeface="Microsoft YaHei Light" panose="020B0503020204020204" pitchFamily="34" charset="-122"/>
              </a:rPr>
              <a:t>3</a:t>
            </a:r>
            <a:r>
              <a:rPr lang="zh-CN" altLang="en-US" sz="1400" dirty="0">
                <a:latin typeface="Microsoft YaHei Light" panose="020B0503020204020204" pitchFamily="34" charset="-122"/>
                <a:ea typeface="Microsoft YaHei Light" panose="020B0503020204020204" pitchFamily="34" charset="-122"/>
              </a:rPr>
              <a:t>月</a:t>
            </a:r>
            <a:r>
              <a:rPr lang="en-US" altLang="zh-CN" sz="1400" dirty="0">
                <a:latin typeface="Microsoft YaHei Light" panose="020B0503020204020204" pitchFamily="34" charset="-122"/>
                <a:ea typeface="Microsoft YaHei Light" panose="020B0503020204020204" pitchFamily="34" charset="-122"/>
              </a:rPr>
              <a:t>25</a:t>
            </a:r>
            <a:r>
              <a:rPr lang="zh-CN" altLang="en-US" sz="1400" dirty="0">
                <a:latin typeface="Microsoft YaHei Light" panose="020B0503020204020204" pitchFamily="34" charset="-122"/>
                <a:ea typeface="Microsoft YaHei Light" panose="020B0503020204020204" pitchFamily="34" charset="-122"/>
              </a:rPr>
              <a:t>日 星期五 </a:t>
            </a:r>
            <a:r>
              <a:rPr lang="en-US" altLang="zh-CN" sz="1400" dirty="0">
                <a:latin typeface="Microsoft YaHei Light" panose="020B0503020204020204" pitchFamily="34" charset="-122"/>
                <a:ea typeface="Microsoft YaHei Light" panose="020B0503020204020204" pitchFamily="34" charset="-122"/>
              </a:rPr>
              <a:t>16:00-17:00</a:t>
            </a:r>
          </a:p>
        </p:txBody>
      </p:sp>
      <p:sp>
        <p:nvSpPr>
          <p:cNvPr id="28" name="Rectangle 30">
            <a:extLst>
              <a:ext uri="{FF2B5EF4-FFF2-40B4-BE49-F238E27FC236}">
                <a16:creationId xmlns:a16="http://schemas.microsoft.com/office/drawing/2014/main" id="{4F68B111-7188-0941-AAA4-E69B3A4295AB}"/>
              </a:ext>
            </a:extLst>
          </p:cNvPr>
          <p:cNvSpPr/>
          <p:nvPr/>
        </p:nvSpPr>
        <p:spPr>
          <a:xfrm>
            <a:off x="1907446" y="1768844"/>
            <a:ext cx="2748554" cy="369332"/>
          </a:xfrm>
          <a:prstGeom prst="rect">
            <a:avLst/>
          </a:prstGeom>
        </p:spPr>
        <p:txBody>
          <a:bodyPr wrap="square">
            <a:spAutoFit/>
          </a:bodyPr>
          <a:lstStyle/>
          <a:p>
            <a:r>
              <a:rPr lang="zh-CN" altLang="en-US" dirty="0">
                <a:latin typeface="Microsoft YaHei Light" panose="020B0503020204020204" pitchFamily="34" charset="-122"/>
                <a:ea typeface="Microsoft YaHei Light" panose="020B0503020204020204" pitchFamily="34" charset="-122"/>
              </a:rPr>
              <a:t>第一节 检索技能培训</a:t>
            </a:r>
            <a:endParaRPr lang="en-US" altLang="zh-CN" dirty="0">
              <a:latin typeface="Microsoft YaHei Light" panose="020B0503020204020204" pitchFamily="34" charset="-122"/>
              <a:ea typeface="Microsoft YaHei Light" panose="020B0503020204020204" pitchFamily="34" charset="-122"/>
            </a:endParaRPr>
          </a:p>
        </p:txBody>
      </p:sp>
      <p:sp>
        <p:nvSpPr>
          <p:cNvPr id="29" name="Rectangle 29">
            <a:extLst>
              <a:ext uri="{FF2B5EF4-FFF2-40B4-BE49-F238E27FC236}">
                <a16:creationId xmlns:a16="http://schemas.microsoft.com/office/drawing/2014/main" id="{60FACAE6-98F0-214F-8AA5-EEF96396F120}"/>
              </a:ext>
            </a:extLst>
          </p:cNvPr>
          <p:cNvSpPr/>
          <p:nvPr/>
        </p:nvSpPr>
        <p:spPr>
          <a:xfrm>
            <a:off x="1907446" y="3689325"/>
            <a:ext cx="3631824" cy="307777"/>
          </a:xfrm>
          <a:prstGeom prst="rect">
            <a:avLst/>
          </a:prstGeom>
        </p:spPr>
        <p:txBody>
          <a:bodyPr wrap="square">
            <a:spAutoFit/>
          </a:bodyPr>
          <a:lstStyle/>
          <a:p>
            <a:r>
              <a:rPr lang="en-US" altLang="zh-CN" sz="1400" dirty="0">
                <a:latin typeface="Microsoft YaHei Light" panose="020B0503020204020204" pitchFamily="34" charset="-122"/>
                <a:ea typeface="Microsoft YaHei Light" panose="020B0503020204020204" pitchFamily="34" charset="-122"/>
              </a:rPr>
              <a:t>3</a:t>
            </a:r>
            <a:r>
              <a:rPr lang="zh-CN" altLang="en-US" sz="1400" dirty="0">
                <a:latin typeface="Microsoft YaHei Light" panose="020B0503020204020204" pitchFamily="34" charset="-122"/>
                <a:ea typeface="Microsoft YaHei Light" panose="020B0503020204020204" pitchFamily="34" charset="-122"/>
              </a:rPr>
              <a:t>月</a:t>
            </a:r>
            <a:r>
              <a:rPr lang="en-US" altLang="zh-CN" sz="1400" dirty="0">
                <a:latin typeface="Microsoft YaHei Light" panose="020B0503020204020204" pitchFamily="34" charset="-122"/>
                <a:ea typeface="Microsoft YaHei Light" panose="020B0503020204020204" pitchFamily="34" charset="-122"/>
              </a:rPr>
              <a:t>29</a:t>
            </a:r>
            <a:r>
              <a:rPr lang="zh-CN" altLang="en-US" sz="1400" dirty="0">
                <a:latin typeface="Microsoft YaHei Light" panose="020B0503020204020204" pitchFamily="34" charset="-122"/>
                <a:ea typeface="Microsoft YaHei Light" panose="020B0503020204020204" pitchFamily="34" charset="-122"/>
              </a:rPr>
              <a:t>日 星期二 </a:t>
            </a:r>
            <a:r>
              <a:rPr lang="en-US" altLang="zh-CN" sz="1400" dirty="0">
                <a:latin typeface="Microsoft YaHei Light" panose="020B0503020204020204" pitchFamily="34" charset="-122"/>
                <a:ea typeface="Microsoft YaHei Light" panose="020B0503020204020204" pitchFamily="34" charset="-122"/>
              </a:rPr>
              <a:t>16:00-17:00</a:t>
            </a:r>
          </a:p>
        </p:txBody>
      </p:sp>
      <p:sp>
        <p:nvSpPr>
          <p:cNvPr id="30" name="Rectangle 30">
            <a:extLst>
              <a:ext uri="{FF2B5EF4-FFF2-40B4-BE49-F238E27FC236}">
                <a16:creationId xmlns:a16="http://schemas.microsoft.com/office/drawing/2014/main" id="{FFA566E3-3151-F147-BB96-50CD748342A4}"/>
              </a:ext>
            </a:extLst>
          </p:cNvPr>
          <p:cNvSpPr/>
          <p:nvPr/>
        </p:nvSpPr>
        <p:spPr>
          <a:xfrm>
            <a:off x="1907446" y="3386168"/>
            <a:ext cx="2460554" cy="369332"/>
          </a:xfrm>
          <a:prstGeom prst="rect">
            <a:avLst/>
          </a:prstGeom>
        </p:spPr>
        <p:txBody>
          <a:bodyPr wrap="square">
            <a:spAutoFit/>
          </a:bodyPr>
          <a:lstStyle/>
          <a:p>
            <a:r>
              <a:rPr lang="zh-CN" altLang="en-US" dirty="0">
                <a:latin typeface="Microsoft YaHei Light" panose="020B0503020204020204" pitchFamily="34" charset="-122"/>
                <a:ea typeface="Microsoft YaHei Light" panose="020B0503020204020204" pitchFamily="34" charset="-122"/>
              </a:rPr>
              <a:t>第二节 检索技能培训</a:t>
            </a:r>
            <a:endParaRPr lang="en-US" altLang="zh-CN" dirty="0">
              <a:latin typeface="Microsoft YaHei Light" panose="020B0503020204020204" pitchFamily="34" charset="-122"/>
              <a:ea typeface="Microsoft YaHei Light" panose="020B0503020204020204" pitchFamily="34" charset="-122"/>
            </a:endParaRPr>
          </a:p>
        </p:txBody>
      </p:sp>
      <p:sp>
        <p:nvSpPr>
          <p:cNvPr id="31" name="Rectangle 29">
            <a:extLst>
              <a:ext uri="{FF2B5EF4-FFF2-40B4-BE49-F238E27FC236}">
                <a16:creationId xmlns:a16="http://schemas.microsoft.com/office/drawing/2014/main" id="{8A06638A-6D4C-5449-85EF-540049575055}"/>
              </a:ext>
            </a:extLst>
          </p:cNvPr>
          <p:cNvSpPr/>
          <p:nvPr/>
        </p:nvSpPr>
        <p:spPr>
          <a:xfrm>
            <a:off x="1907446" y="5316157"/>
            <a:ext cx="3631824" cy="307777"/>
          </a:xfrm>
          <a:prstGeom prst="rect">
            <a:avLst/>
          </a:prstGeom>
        </p:spPr>
        <p:txBody>
          <a:bodyPr wrap="square">
            <a:spAutoFit/>
          </a:bodyPr>
          <a:lstStyle/>
          <a:p>
            <a:r>
              <a:rPr lang="en-US" altLang="zh-CN" sz="1400" dirty="0">
                <a:latin typeface="Microsoft YaHei Light" panose="020B0503020204020204" pitchFamily="34" charset="-122"/>
                <a:ea typeface="Microsoft YaHei Light" panose="020B0503020204020204" pitchFamily="34" charset="-122"/>
              </a:rPr>
              <a:t>3</a:t>
            </a:r>
            <a:r>
              <a:rPr lang="zh-CN" altLang="en-US" sz="1400" dirty="0">
                <a:latin typeface="Microsoft YaHei Light" panose="020B0503020204020204" pitchFamily="34" charset="-122"/>
                <a:ea typeface="Microsoft YaHei Light" panose="020B0503020204020204" pitchFamily="34" charset="-122"/>
              </a:rPr>
              <a:t>月</a:t>
            </a:r>
            <a:r>
              <a:rPr lang="en-US" altLang="zh-CN" sz="1400" dirty="0">
                <a:latin typeface="Microsoft YaHei Light" panose="020B0503020204020204" pitchFamily="34" charset="-122"/>
                <a:ea typeface="Microsoft YaHei Light" panose="020B0503020204020204" pitchFamily="34" charset="-122"/>
              </a:rPr>
              <a:t>31</a:t>
            </a:r>
            <a:r>
              <a:rPr lang="zh-CN" altLang="en-US" sz="1400" dirty="0">
                <a:latin typeface="Microsoft YaHei Light" panose="020B0503020204020204" pitchFamily="34" charset="-122"/>
                <a:ea typeface="Microsoft YaHei Light" panose="020B0503020204020204" pitchFamily="34" charset="-122"/>
              </a:rPr>
              <a:t>日 星期四 </a:t>
            </a:r>
            <a:r>
              <a:rPr lang="en-US" altLang="zh-CN" sz="1400" dirty="0">
                <a:latin typeface="Microsoft YaHei Light" panose="020B0503020204020204" pitchFamily="34" charset="-122"/>
                <a:ea typeface="Microsoft YaHei Light" panose="020B0503020204020204" pitchFamily="34" charset="-122"/>
              </a:rPr>
              <a:t>16:00-17:00</a:t>
            </a:r>
          </a:p>
        </p:txBody>
      </p:sp>
      <p:sp>
        <p:nvSpPr>
          <p:cNvPr id="32" name="Rectangle 30">
            <a:extLst>
              <a:ext uri="{FF2B5EF4-FFF2-40B4-BE49-F238E27FC236}">
                <a16:creationId xmlns:a16="http://schemas.microsoft.com/office/drawing/2014/main" id="{A29645C9-DEF7-C34C-9C92-B049577D60A0}"/>
              </a:ext>
            </a:extLst>
          </p:cNvPr>
          <p:cNvSpPr/>
          <p:nvPr/>
        </p:nvSpPr>
        <p:spPr>
          <a:xfrm>
            <a:off x="1907446" y="5013000"/>
            <a:ext cx="2748554" cy="369332"/>
          </a:xfrm>
          <a:prstGeom prst="rect">
            <a:avLst/>
          </a:prstGeom>
        </p:spPr>
        <p:txBody>
          <a:bodyPr wrap="square">
            <a:spAutoFit/>
          </a:bodyPr>
          <a:lstStyle/>
          <a:p>
            <a:r>
              <a:rPr lang="zh-CN" altLang="en-US" dirty="0">
                <a:latin typeface="Microsoft YaHei Light" panose="020B0503020204020204" pitchFamily="34" charset="-122"/>
                <a:ea typeface="Microsoft YaHei Light" panose="020B0503020204020204" pitchFamily="34" charset="-122"/>
              </a:rPr>
              <a:t>第三节 检索技能培训</a:t>
            </a:r>
            <a:endParaRPr lang="en-US" altLang="zh-CN" dirty="0">
              <a:latin typeface="Microsoft YaHei Light" panose="020B0503020204020204" pitchFamily="34" charset="-122"/>
              <a:ea typeface="Microsoft YaHei Light" panose="020B0503020204020204" pitchFamily="34" charset="-122"/>
            </a:endParaRPr>
          </a:p>
        </p:txBody>
      </p:sp>
      <p:sp>
        <p:nvSpPr>
          <p:cNvPr id="22" name="îŝḷíḋé">
            <a:extLst>
              <a:ext uri="{FF2B5EF4-FFF2-40B4-BE49-F238E27FC236}">
                <a16:creationId xmlns:a16="http://schemas.microsoft.com/office/drawing/2014/main" id="{293D9971-9B20-E34E-9526-5D61ADDA86DA}"/>
              </a:ext>
            </a:extLst>
          </p:cNvPr>
          <p:cNvSpPr/>
          <p:nvPr/>
        </p:nvSpPr>
        <p:spPr>
          <a:xfrm>
            <a:off x="8132711" y="1070508"/>
            <a:ext cx="3387778" cy="5022492"/>
          </a:xfrm>
          <a:prstGeom prst="rect">
            <a:avLst/>
          </a:prstGeom>
          <a:solidFill>
            <a:schemeClr val="accent2">
              <a:lumMod val="20000"/>
              <a:lumOff val="80000"/>
            </a:schemeClr>
          </a:solidFill>
          <a:ln w="12700">
            <a:miter lim="400000"/>
          </a:ln>
        </p:spPr>
        <p:txBody>
          <a:bodyPr lIns="45719" rIns="45719" anchor="ctr"/>
          <a:lstStyle/>
          <a:p>
            <a:pPr algn="ctr">
              <a:defRPr>
                <a:solidFill>
                  <a:srgbClr val="FFFFFF"/>
                </a:solidFill>
                <a:latin typeface="+mn-lt"/>
                <a:ea typeface="+mn-ea"/>
                <a:cs typeface="+mn-cs"/>
                <a:sym typeface="思源黑体 Light"/>
              </a:defRPr>
            </a:pPr>
            <a:r>
              <a:rPr lang="zh-CN" altLang="en-US" sz="6000" dirty="0">
                <a:solidFill>
                  <a:schemeClr val="tx1">
                    <a:lumMod val="50000"/>
                    <a:lumOff val="50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rPr>
              <a:t>直播培训</a:t>
            </a:r>
            <a:endParaRPr sz="6000" dirty="0">
              <a:solidFill>
                <a:schemeClr val="tx1">
                  <a:lumMod val="50000"/>
                  <a:lumOff val="50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Tree>
    <p:extLst>
      <p:ext uri="{BB962C8B-B14F-4D97-AF65-F5344CB8AC3E}">
        <p14:creationId xmlns:p14="http://schemas.microsoft.com/office/powerpoint/2010/main" val="519937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8">
            <a:extLst>
              <a:ext uri="{FF2B5EF4-FFF2-40B4-BE49-F238E27FC236}">
                <a16:creationId xmlns:a16="http://schemas.microsoft.com/office/drawing/2014/main" id="{19A6DE9B-C057-4363-9784-AF2FF02FA8DC}"/>
              </a:ext>
            </a:extLst>
          </p:cNvPr>
          <p:cNvGrpSpPr>
            <a:grpSpLocks noChangeAspect="1"/>
          </p:cNvGrpSpPr>
          <p:nvPr/>
        </p:nvGrpSpPr>
        <p:grpSpPr>
          <a:xfrm>
            <a:off x="480000" y="2186952"/>
            <a:ext cx="4994440" cy="2874291"/>
            <a:chOff x="8440747" y="4796156"/>
            <a:chExt cx="2786063" cy="1603375"/>
          </a:xfrm>
        </p:grpSpPr>
        <p:sp>
          <p:nvSpPr>
            <p:cNvPr id="3" name="Freeform 45">
              <a:extLst>
                <a:ext uri="{FF2B5EF4-FFF2-40B4-BE49-F238E27FC236}">
                  <a16:creationId xmlns:a16="http://schemas.microsoft.com/office/drawing/2014/main" id="{C9CCD66C-6D2D-42E2-B788-07F4E6057CE9}"/>
                </a:ext>
              </a:extLst>
            </p:cNvPr>
            <p:cNvSpPr>
              <a:spLocks/>
            </p:cNvSpPr>
            <p:nvPr/>
          </p:nvSpPr>
          <p:spPr bwMode="auto">
            <a:xfrm>
              <a:off x="8440747" y="6337618"/>
              <a:ext cx="1403350" cy="61913"/>
            </a:xfrm>
            <a:custGeom>
              <a:avLst/>
              <a:gdLst>
                <a:gd name="T0" fmla="*/ 0 w 885"/>
                <a:gd name="T1" fmla="*/ 16 h 39"/>
                <a:gd name="T2" fmla="*/ 78 w 885"/>
                <a:gd name="T3" fmla="*/ 39 h 39"/>
                <a:gd name="T4" fmla="*/ 885 w 885"/>
                <a:gd name="T5" fmla="*/ 39 h 39"/>
                <a:gd name="T6" fmla="*/ 885 w 885"/>
                <a:gd name="T7" fmla="*/ 0 h 39"/>
                <a:gd name="T8" fmla="*/ 0 w 885"/>
                <a:gd name="T9" fmla="*/ 0 h 39"/>
                <a:gd name="T10" fmla="*/ 0 w 885"/>
                <a:gd name="T11" fmla="*/ 16 h 39"/>
              </a:gdLst>
              <a:ahLst/>
              <a:cxnLst>
                <a:cxn ang="0">
                  <a:pos x="T0" y="T1"/>
                </a:cxn>
                <a:cxn ang="0">
                  <a:pos x="T2" y="T3"/>
                </a:cxn>
                <a:cxn ang="0">
                  <a:pos x="T4" y="T5"/>
                </a:cxn>
                <a:cxn ang="0">
                  <a:pos x="T6" y="T7"/>
                </a:cxn>
                <a:cxn ang="0">
                  <a:pos x="T8" y="T9"/>
                </a:cxn>
                <a:cxn ang="0">
                  <a:pos x="T10" y="T11"/>
                </a:cxn>
              </a:cxnLst>
              <a:rect l="0" t="0" r="r" b="b"/>
              <a:pathLst>
                <a:path w="885" h="39">
                  <a:moveTo>
                    <a:pt x="0" y="16"/>
                  </a:moveTo>
                  <a:cubicBezTo>
                    <a:pt x="0" y="23"/>
                    <a:pt x="30" y="39"/>
                    <a:pt x="78" y="39"/>
                  </a:cubicBezTo>
                  <a:cubicBezTo>
                    <a:pt x="126" y="39"/>
                    <a:pt x="885" y="39"/>
                    <a:pt x="885" y="39"/>
                  </a:cubicBezTo>
                  <a:cubicBezTo>
                    <a:pt x="885" y="0"/>
                    <a:pt x="885" y="0"/>
                    <a:pt x="885" y="0"/>
                  </a:cubicBezTo>
                  <a:cubicBezTo>
                    <a:pt x="0" y="0"/>
                    <a:pt x="0" y="0"/>
                    <a:pt x="0" y="0"/>
                  </a:cubicBezTo>
                  <a:lnTo>
                    <a:pt x="0" y="16"/>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4" name="Freeform 46">
              <a:extLst>
                <a:ext uri="{FF2B5EF4-FFF2-40B4-BE49-F238E27FC236}">
                  <a16:creationId xmlns:a16="http://schemas.microsoft.com/office/drawing/2014/main" id="{A031EE4F-343B-4089-A031-A94B7C2B4F4C}"/>
                </a:ext>
              </a:extLst>
            </p:cNvPr>
            <p:cNvSpPr>
              <a:spLocks/>
            </p:cNvSpPr>
            <p:nvPr/>
          </p:nvSpPr>
          <p:spPr bwMode="auto">
            <a:xfrm>
              <a:off x="9823459" y="6337618"/>
              <a:ext cx="1403350" cy="61913"/>
            </a:xfrm>
            <a:custGeom>
              <a:avLst/>
              <a:gdLst>
                <a:gd name="T0" fmla="*/ 884 w 884"/>
                <a:gd name="T1" fmla="*/ 16 h 39"/>
                <a:gd name="T2" fmla="*/ 806 w 884"/>
                <a:gd name="T3" fmla="*/ 39 h 39"/>
                <a:gd name="T4" fmla="*/ 0 w 884"/>
                <a:gd name="T5" fmla="*/ 39 h 39"/>
                <a:gd name="T6" fmla="*/ 0 w 884"/>
                <a:gd name="T7" fmla="*/ 0 h 39"/>
                <a:gd name="T8" fmla="*/ 884 w 884"/>
                <a:gd name="T9" fmla="*/ 0 h 39"/>
                <a:gd name="T10" fmla="*/ 884 w 884"/>
                <a:gd name="T11" fmla="*/ 16 h 39"/>
              </a:gdLst>
              <a:ahLst/>
              <a:cxnLst>
                <a:cxn ang="0">
                  <a:pos x="T0" y="T1"/>
                </a:cxn>
                <a:cxn ang="0">
                  <a:pos x="T2" y="T3"/>
                </a:cxn>
                <a:cxn ang="0">
                  <a:pos x="T4" y="T5"/>
                </a:cxn>
                <a:cxn ang="0">
                  <a:pos x="T6" y="T7"/>
                </a:cxn>
                <a:cxn ang="0">
                  <a:pos x="T8" y="T9"/>
                </a:cxn>
                <a:cxn ang="0">
                  <a:pos x="T10" y="T11"/>
                </a:cxn>
              </a:cxnLst>
              <a:rect l="0" t="0" r="r" b="b"/>
              <a:pathLst>
                <a:path w="884" h="39">
                  <a:moveTo>
                    <a:pt x="884" y="16"/>
                  </a:moveTo>
                  <a:cubicBezTo>
                    <a:pt x="884" y="23"/>
                    <a:pt x="854" y="39"/>
                    <a:pt x="806" y="39"/>
                  </a:cubicBezTo>
                  <a:cubicBezTo>
                    <a:pt x="758" y="39"/>
                    <a:pt x="0" y="39"/>
                    <a:pt x="0" y="39"/>
                  </a:cubicBezTo>
                  <a:cubicBezTo>
                    <a:pt x="0" y="0"/>
                    <a:pt x="0" y="0"/>
                    <a:pt x="0" y="0"/>
                  </a:cubicBezTo>
                  <a:cubicBezTo>
                    <a:pt x="884" y="0"/>
                    <a:pt x="884" y="0"/>
                    <a:pt x="884" y="0"/>
                  </a:cubicBezTo>
                  <a:lnTo>
                    <a:pt x="884" y="16"/>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5" name="Freeform 47">
              <a:extLst>
                <a:ext uri="{FF2B5EF4-FFF2-40B4-BE49-F238E27FC236}">
                  <a16:creationId xmlns:a16="http://schemas.microsoft.com/office/drawing/2014/main" id="{F024FFFB-5E25-4166-BBAC-BF7CE4CA8EFF}"/>
                </a:ext>
              </a:extLst>
            </p:cNvPr>
            <p:cNvSpPr>
              <a:spLocks/>
            </p:cNvSpPr>
            <p:nvPr/>
          </p:nvSpPr>
          <p:spPr bwMode="auto">
            <a:xfrm>
              <a:off x="8715384" y="4796156"/>
              <a:ext cx="2257425" cy="1546225"/>
            </a:xfrm>
            <a:custGeom>
              <a:avLst/>
              <a:gdLst>
                <a:gd name="T0" fmla="*/ 1378 w 1423"/>
                <a:gd name="T1" fmla="*/ 0 h 974"/>
                <a:gd name="T2" fmla="*/ 45 w 1423"/>
                <a:gd name="T3" fmla="*/ 0 h 974"/>
                <a:gd name="T4" fmla="*/ 0 w 1423"/>
                <a:gd name="T5" fmla="*/ 45 h 974"/>
                <a:gd name="T6" fmla="*/ 0 w 1423"/>
                <a:gd name="T7" fmla="*/ 218 h 974"/>
                <a:gd name="T8" fmla="*/ 0 w 1423"/>
                <a:gd name="T9" fmla="*/ 929 h 974"/>
                <a:gd name="T10" fmla="*/ 45 w 1423"/>
                <a:gd name="T11" fmla="*/ 974 h 974"/>
                <a:gd name="T12" fmla="*/ 1378 w 1423"/>
                <a:gd name="T13" fmla="*/ 974 h 974"/>
                <a:gd name="T14" fmla="*/ 1423 w 1423"/>
                <a:gd name="T15" fmla="*/ 929 h 974"/>
                <a:gd name="T16" fmla="*/ 1423 w 1423"/>
                <a:gd name="T17" fmla="*/ 45 h 974"/>
                <a:gd name="T18" fmla="*/ 1378 w 1423"/>
                <a:gd name="T19" fmla="*/ 0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23" h="974">
                  <a:moveTo>
                    <a:pt x="1378" y="0"/>
                  </a:moveTo>
                  <a:cubicBezTo>
                    <a:pt x="45" y="0"/>
                    <a:pt x="45" y="0"/>
                    <a:pt x="45" y="0"/>
                  </a:cubicBezTo>
                  <a:cubicBezTo>
                    <a:pt x="20" y="0"/>
                    <a:pt x="0" y="20"/>
                    <a:pt x="0" y="45"/>
                  </a:cubicBezTo>
                  <a:cubicBezTo>
                    <a:pt x="0" y="218"/>
                    <a:pt x="0" y="218"/>
                    <a:pt x="0" y="218"/>
                  </a:cubicBezTo>
                  <a:cubicBezTo>
                    <a:pt x="0" y="929"/>
                    <a:pt x="0" y="929"/>
                    <a:pt x="0" y="929"/>
                  </a:cubicBezTo>
                  <a:cubicBezTo>
                    <a:pt x="0" y="954"/>
                    <a:pt x="20" y="974"/>
                    <a:pt x="45" y="974"/>
                  </a:cubicBezTo>
                  <a:cubicBezTo>
                    <a:pt x="1378" y="974"/>
                    <a:pt x="1378" y="974"/>
                    <a:pt x="1378" y="974"/>
                  </a:cubicBezTo>
                  <a:cubicBezTo>
                    <a:pt x="1403" y="974"/>
                    <a:pt x="1423" y="954"/>
                    <a:pt x="1423" y="929"/>
                  </a:cubicBezTo>
                  <a:cubicBezTo>
                    <a:pt x="1423" y="45"/>
                    <a:pt x="1423" y="45"/>
                    <a:pt x="1423" y="45"/>
                  </a:cubicBezTo>
                  <a:cubicBezTo>
                    <a:pt x="1423" y="20"/>
                    <a:pt x="1403" y="0"/>
                    <a:pt x="1378" y="0"/>
                  </a:cubicBezTo>
                  <a:close/>
                </a:path>
              </a:pathLst>
            </a:custGeom>
            <a:solidFill>
              <a:srgbClr val="D2D3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6" name="Freeform 48">
              <a:extLst>
                <a:ext uri="{FF2B5EF4-FFF2-40B4-BE49-F238E27FC236}">
                  <a16:creationId xmlns:a16="http://schemas.microsoft.com/office/drawing/2014/main" id="{87D9CF85-7039-401A-B27B-160FE006A3A8}"/>
                </a:ext>
              </a:extLst>
            </p:cNvPr>
            <p:cNvSpPr>
              <a:spLocks/>
            </p:cNvSpPr>
            <p:nvPr/>
          </p:nvSpPr>
          <p:spPr bwMode="auto">
            <a:xfrm>
              <a:off x="8723322" y="4804093"/>
              <a:ext cx="2243138" cy="1530350"/>
            </a:xfrm>
            <a:custGeom>
              <a:avLst/>
              <a:gdLst>
                <a:gd name="T0" fmla="*/ 40 w 1414"/>
                <a:gd name="T1" fmla="*/ 964 h 964"/>
                <a:gd name="T2" fmla="*/ 0 w 1414"/>
                <a:gd name="T3" fmla="*/ 924 h 964"/>
                <a:gd name="T4" fmla="*/ 0 w 1414"/>
                <a:gd name="T5" fmla="*/ 40 h 964"/>
                <a:gd name="T6" fmla="*/ 40 w 1414"/>
                <a:gd name="T7" fmla="*/ 0 h 964"/>
                <a:gd name="T8" fmla="*/ 1373 w 1414"/>
                <a:gd name="T9" fmla="*/ 0 h 964"/>
                <a:gd name="T10" fmla="*/ 1414 w 1414"/>
                <a:gd name="T11" fmla="*/ 40 h 964"/>
                <a:gd name="T12" fmla="*/ 1414 w 1414"/>
                <a:gd name="T13" fmla="*/ 924 h 964"/>
                <a:gd name="T14" fmla="*/ 1373 w 1414"/>
                <a:gd name="T15" fmla="*/ 964 h 964"/>
                <a:gd name="T16" fmla="*/ 40 w 1414"/>
                <a:gd name="T17" fmla="*/ 964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4" h="964">
                  <a:moveTo>
                    <a:pt x="40" y="964"/>
                  </a:moveTo>
                  <a:cubicBezTo>
                    <a:pt x="18" y="964"/>
                    <a:pt x="0" y="946"/>
                    <a:pt x="0" y="924"/>
                  </a:cubicBezTo>
                  <a:cubicBezTo>
                    <a:pt x="0" y="40"/>
                    <a:pt x="0" y="40"/>
                    <a:pt x="0" y="40"/>
                  </a:cubicBezTo>
                  <a:cubicBezTo>
                    <a:pt x="0" y="18"/>
                    <a:pt x="18" y="0"/>
                    <a:pt x="40" y="0"/>
                  </a:cubicBezTo>
                  <a:cubicBezTo>
                    <a:pt x="1373" y="0"/>
                    <a:pt x="1373" y="0"/>
                    <a:pt x="1373" y="0"/>
                  </a:cubicBezTo>
                  <a:cubicBezTo>
                    <a:pt x="1396" y="0"/>
                    <a:pt x="1414" y="18"/>
                    <a:pt x="1414" y="40"/>
                  </a:cubicBezTo>
                  <a:cubicBezTo>
                    <a:pt x="1414" y="924"/>
                    <a:pt x="1414" y="924"/>
                    <a:pt x="1414" y="924"/>
                  </a:cubicBezTo>
                  <a:cubicBezTo>
                    <a:pt x="1414" y="946"/>
                    <a:pt x="1396" y="964"/>
                    <a:pt x="1373" y="964"/>
                  </a:cubicBezTo>
                  <a:lnTo>
                    <a:pt x="40" y="964"/>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7" name="Freeform 49">
              <a:extLst>
                <a:ext uri="{FF2B5EF4-FFF2-40B4-BE49-F238E27FC236}">
                  <a16:creationId xmlns:a16="http://schemas.microsoft.com/office/drawing/2014/main" id="{58AEB94D-8C75-48C6-B1A1-756C57FA0F00}"/>
                </a:ext>
              </a:extLst>
            </p:cNvPr>
            <p:cNvSpPr>
              <a:spLocks/>
            </p:cNvSpPr>
            <p:nvPr/>
          </p:nvSpPr>
          <p:spPr bwMode="auto">
            <a:xfrm>
              <a:off x="8723322" y="6269356"/>
              <a:ext cx="2243138" cy="65088"/>
            </a:xfrm>
            <a:custGeom>
              <a:avLst/>
              <a:gdLst>
                <a:gd name="T0" fmla="*/ 1414 w 1414"/>
                <a:gd name="T1" fmla="*/ 0 h 41"/>
                <a:gd name="T2" fmla="*/ 1396 w 1414"/>
                <a:gd name="T3" fmla="*/ 9 h 41"/>
                <a:gd name="T4" fmla="*/ 18 w 1414"/>
                <a:gd name="T5" fmla="*/ 9 h 41"/>
                <a:gd name="T6" fmla="*/ 0 w 1414"/>
                <a:gd name="T7" fmla="*/ 0 h 41"/>
                <a:gd name="T8" fmla="*/ 0 w 1414"/>
                <a:gd name="T9" fmla="*/ 1 h 41"/>
                <a:gd name="T10" fmla="*/ 40 w 1414"/>
                <a:gd name="T11" fmla="*/ 41 h 41"/>
                <a:gd name="T12" fmla="*/ 1373 w 1414"/>
                <a:gd name="T13" fmla="*/ 41 h 41"/>
                <a:gd name="T14" fmla="*/ 1414 w 1414"/>
                <a:gd name="T15" fmla="*/ 1 h 41"/>
                <a:gd name="T16" fmla="*/ 1414 w 1414"/>
                <a:gd name="T1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4" h="41">
                  <a:moveTo>
                    <a:pt x="1414" y="0"/>
                  </a:moveTo>
                  <a:cubicBezTo>
                    <a:pt x="1409" y="6"/>
                    <a:pt x="1403" y="9"/>
                    <a:pt x="1396" y="9"/>
                  </a:cubicBezTo>
                  <a:cubicBezTo>
                    <a:pt x="18" y="9"/>
                    <a:pt x="18" y="9"/>
                    <a:pt x="18" y="9"/>
                  </a:cubicBezTo>
                  <a:cubicBezTo>
                    <a:pt x="10" y="9"/>
                    <a:pt x="4" y="6"/>
                    <a:pt x="0" y="0"/>
                  </a:cubicBezTo>
                  <a:cubicBezTo>
                    <a:pt x="0" y="1"/>
                    <a:pt x="0" y="1"/>
                    <a:pt x="0" y="1"/>
                  </a:cubicBezTo>
                  <a:cubicBezTo>
                    <a:pt x="0" y="23"/>
                    <a:pt x="18" y="41"/>
                    <a:pt x="40" y="41"/>
                  </a:cubicBezTo>
                  <a:cubicBezTo>
                    <a:pt x="1373" y="41"/>
                    <a:pt x="1373" y="41"/>
                    <a:pt x="1373" y="41"/>
                  </a:cubicBezTo>
                  <a:cubicBezTo>
                    <a:pt x="1396" y="41"/>
                    <a:pt x="1414" y="23"/>
                    <a:pt x="1414" y="1"/>
                  </a:cubicBezTo>
                  <a:lnTo>
                    <a:pt x="1414" y="0"/>
                  </a:lnTo>
                  <a:close/>
                </a:path>
              </a:pathLst>
            </a:custGeom>
            <a:solidFill>
              <a:srgbClr val="0C0D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8" name="Rectangle 50">
              <a:extLst>
                <a:ext uri="{FF2B5EF4-FFF2-40B4-BE49-F238E27FC236}">
                  <a16:creationId xmlns:a16="http://schemas.microsoft.com/office/drawing/2014/main" id="{0F390D00-45A9-4F6F-BE6A-64DD5F3F00D1}"/>
                </a:ext>
              </a:extLst>
            </p:cNvPr>
            <p:cNvSpPr>
              <a:spLocks noChangeArrowheads="1"/>
            </p:cNvSpPr>
            <p:nvPr/>
          </p:nvSpPr>
          <p:spPr bwMode="auto">
            <a:xfrm>
              <a:off x="8440747" y="6312218"/>
              <a:ext cx="2786063" cy="50800"/>
            </a:xfrm>
            <a:prstGeom prst="rect">
              <a:avLst/>
            </a:prstGeom>
            <a:solidFill>
              <a:srgbClr val="D2D6D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9" name="Freeform 51">
              <a:extLst>
                <a:ext uri="{FF2B5EF4-FFF2-40B4-BE49-F238E27FC236}">
                  <a16:creationId xmlns:a16="http://schemas.microsoft.com/office/drawing/2014/main" id="{73E756B8-CE6E-478A-94A3-CC92CB166724}"/>
                </a:ext>
              </a:extLst>
            </p:cNvPr>
            <p:cNvSpPr>
              <a:spLocks/>
            </p:cNvSpPr>
            <p:nvPr/>
          </p:nvSpPr>
          <p:spPr bwMode="auto">
            <a:xfrm>
              <a:off x="9632959" y="6312218"/>
              <a:ext cx="400050" cy="28575"/>
            </a:xfrm>
            <a:custGeom>
              <a:avLst/>
              <a:gdLst>
                <a:gd name="T0" fmla="*/ 0 w 252"/>
                <a:gd name="T1" fmla="*/ 0 h 18"/>
                <a:gd name="T2" fmla="*/ 22 w 252"/>
                <a:gd name="T3" fmla="*/ 18 h 18"/>
                <a:gd name="T4" fmla="*/ 230 w 252"/>
                <a:gd name="T5" fmla="*/ 18 h 18"/>
                <a:gd name="T6" fmla="*/ 252 w 252"/>
                <a:gd name="T7" fmla="*/ 0 h 18"/>
                <a:gd name="T8" fmla="*/ 0 w 252"/>
                <a:gd name="T9" fmla="*/ 0 h 18"/>
              </a:gdLst>
              <a:ahLst/>
              <a:cxnLst>
                <a:cxn ang="0">
                  <a:pos x="T0" y="T1"/>
                </a:cxn>
                <a:cxn ang="0">
                  <a:pos x="T2" y="T3"/>
                </a:cxn>
                <a:cxn ang="0">
                  <a:pos x="T4" y="T5"/>
                </a:cxn>
                <a:cxn ang="0">
                  <a:pos x="T6" y="T7"/>
                </a:cxn>
                <a:cxn ang="0">
                  <a:pos x="T8" y="T9"/>
                </a:cxn>
              </a:cxnLst>
              <a:rect l="0" t="0" r="r" b="b"/>
              <a:pathLst>
                <a:path w="252" h="18">
                  <a:moveTo>
                    <a:pt x="0" y="0"/>
                  </a:moveTo>
                  <a:cubicBezTo>
                    <a:pt x="2" y="10"/>
                    <a:pt x="11" y="18"/>
                    <a:pt x="22" y="18"/>
                  </a:cubicBezTo>
                  <a:cubicBezTo>
                    <a:pt x="230" y="18"/>
                    <a:pt x="230" y="18"/>
                    <a:pt x="230" y="18"/>
                  </a:cubicBezTo>
                  <a:cubicBezTo>
                    <a:pt x="241" y="18"/>
                    <a:pt x="250" y="10"/>
                    <a:pt x="252" y="0"/>
                  </a:cubicBezTo>
                  <a:lnTo>
                    <a:pt x="0" y="0"/>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0" name="Rectangle 52">
              <a:extLst>
                <a:ext uri="{FF2B5EF4-FFF2-40B4-BE49-F238E27FC236}">
                  <a16:creationId xmlns:a16="http://schemas.microsoft.com/office/drawing/2014/main" id="{C73D5E2E-DEF1-47BB-BFB5-94089EDFB293}"/>
                </a:ext>
              </a:extLst>
            </p:cNvPr>
            <p:cNvSpPr>
              <a:spLocks noChangeArrowheads="1"/>
            </p:cNvSpPr>
            <p:nvPr/>
          </p:nvSpPr>
          <p:spPr bwMode="auto">
            <a:xfrm>
              <a:off x="8797934" y="4900931"/>
              <a:ext cx="2093913" cy="1322388"/>
            </a:xfrm>
            <a:prstGeom prst="rect">
              <a:avLst/>
            </a:prstGeom>
            <a:solidFill>
              <a:srgbClr val="0C0D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2" name="Oval 54">
              <a:extLst>
                <a:ext uri="{FF2B5EF4-FFF2-40B4-BE49-F238E27FC236}">
                  <a16:creationId xmlns:a16="http://schemas.microsoft.com/office/drawing/2014/main" id="{EBD5115A-A8CF-4A41-9B19-79E1085F509E}"/>
                </a:ext>
              </a:extLst>
            </p:cNvPr>
            <p:cNvSpPr>
              <a:spLocks noChangeArrowheads="1"/>
            </p:cNvSpPr>
            <p:nvPr/>
          </p:nvSpPr>
          <p:spPr bwMode="auto">
            <a:xfrm>
              <a:off x="9831397" y="4845368"/>
              <a:ext cx="23813" cy="23813"/>
            </a:xfrm>
            <a:prstGeom prst="ellipse">
              <a:avLst/>
            </a:prstGeom>
            <a:solidFill>
              <a:srgbClr val="2C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3" name="Oval 55">
              <a:extLst>
                <a:ext uri="{FF2B5EF4-FFF2-40B4-BE49-F238E27FC236}">
                  <a16:creationId xmlns:a16="http://schemas.microsoft.com/office/drawing/2014/main" id="{D62A3C36-2611-44A5-9AE6-F3C71E3A5DD5}"/>
                </a:ext>
              </a:extLst>
            </p:cNvPr>
            <p:cNvSpPr>
              <a:spLocks noChangeArrowheads="1"/>
            </p:cNvSpPr>
            <p:nvPr/>
          </p:nvSpPr>
          <p:spPr bwMode="auto">
            <a:xfrm>
              <a:off x="9831397" y="4843781"/>
              <a:ext cx="23813" cy="22225"/>
            </a:xfrm>
            <a:prstGeom prst="ellipse">
              <a:avLst/>
            </a:prstGeom>
            <a:solidFill>
              <a:srgbClr val="0A0A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4" name="Oval 56">
              <a:extLst>
                <a:ext uri="{FF2B5EF4-FFF2-40B4-BE49-F238E27FC236}">
                  <a16:creationId xmlns:a16="http://schemas.microsoft.com/office/drawing/2014/main" id="{1C549242-A7E4-4BEA-ACFA-72221E3CE62D}"/>
                </a:ext>
              </a:extLst>
            </p:cNvPr>
            <p:cNvSpPr>
              <a:spLocks noChangeArrowheads="1"/>
            </p:cNvSpPr>
            <p:nvPr/>
          </p:nvSpPr>
          <p:spPr bwMode="auto">
            <a:xfrm>
              <a:off x="9836159" y="4846956"/>
              <a:ext cx="14288" cy="1587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5" name="Oval 57">
              <a:extLst>
                <a:ext uri="{FF2B5EF4-FFF2-40B4-BE49-F238E27FC236}">
                  <a16:creationId xmlns:a16="http://schemas.microsoft.com/office/drawing/2014/main" id="{67BC6F2B-ACB5-47AA-8BFC-3B28EAD8DD0F}"/>
                </a:ext>
              </a:extLst>
            </p:cNvPr>
            <p:cNvSpPr>
              <a:spLocks noChangeArrowheads="1"/>
            </p:cNvSpPr>
            <p:nvPr/>
          </p:nvSpPr>
          <p:spPr bwMode="auto">
            <a:xfrm>
              <a:off x="9839334" y="4851718"/>
              <a:ext cx="7938" cy="7938"/>
            </a:xfrm>
            <a:prstGeom prst="ellipse">
              <a:avLst/>
            </a:prstGeom>
            <a:solidFill>
              <a:srgbClr val="2C99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Freeform 58">
              <a:extLst>
                <a:ext uri="{FF2B5EF4-FFF2-40B4-BE49-F238E27FC236}">
                  <a16:creationId xmlns:a16="http://schemas.microsoft.com/office/drawing/2014/main" id="{8790EBAE-4441-4EE0-869D-5F4A05DBB43F}"/>
                </a:ext>
              </a:extLst>
            </p:cNvPr>
            <p:cNvSpPr>
              <a:spLocks/>
            </p:cNvSpPr>
            <p:nvPr/>
          </p:nvSpPr>
          <p:spPr bwMode="auto">
            <a:xfrm>
              <a:off x="9842509" y="4853306"/>
              <a:ext cx="1588" cy="3175"/>
            </a:xfrm>
            <a:custGeom>
              <a:avLst/>
              <a:gdLst>
                <a:gd name="T0" fmla="*/ 1 w 1"/>
                <a:gd name="T1" fmla="*/ 1 h 2"/>
                <a:gd name="T2" fmla="*/ 1 w 1"/>
                <a:gd name="T3" fmla="*/ 2 h 2"/>
                <a:gd name="T4" fmla="*/ 0 w 1"/>
                <a:gd name="T5" fmla="*/ 1 h 2"/>
                <a:gd name="T6" fmla="*/ 1 w 1"/>
                <a:gd name="T7" fmla="*/ 0 h 2"/>
                <a:gd name="T8" fmla="*/ 1 w 1"/>
                <a:gd name="T9" fmla="*/ 1 h 2"/>
              </a:gdLst>
              <a:ahLst/>
              <a:cxnLst>
                <a:cxn ang="0">
                  <a:pos x="T0" y="T1"/>
                </a:cxn>
                <a:cxn ang="0">
                  <a:pos x="T2" y="T3"/>
                </a:cxn>
                <a:cxn ang="0">
                  <a:pos x="T4" y="T5"/>
                </a:cxn>
                <a:cxn ang="0">
                  <a:pos x="T6" y="T7"/>
                </a:cxn>
                <a:cxn ang="0">
                  <a:pos x="T8" y="T9"/>
                </a:cxn>
              </a:cxnLst>
              <a:rect l="0" t="0" r="r" b="b"/>
              <a:pathLst>
                <a:path w="1" h="2">
                  <a:moveTo>
                    <a:pt x="1" y="1"/>
                  </a:moveTo>
                  <a:lnTo>
                    <a:pt x="1" y="2"/>
                  </a:lnTo>
                  <a:lnTo>
                    <a:pt x="0" y="1"/>
                  </a:lnTo>
                  <a:lnTo>
                    <a:pt x="1" y="0"/>
                  </a:ln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27" name="文本框 26">
            <a:extLst>
              <a:ext uri="{FF2B5EF4-FFF2-40B4-BE49-F238E27FC236}">
                <a16:creationId xmlns:a16="http://schemas.microsoft.com/office/drawing/2014/main" id="{56CDF52A-D972-400F-BFE5-141FC45293D8}"/>
              </a:ext>
            </a:extLst>
          </p:cNvPr>
          <p:cNvSpPr txBox="1"/>
          <p:nvPr/>
        </p:nvSpPr>
        <p:spPr>
          <a:xfrm>
            <a:off x="1494110" y="872227"/>
            <a:ext cx="3305890" cy="523220"/>
          </a:xfrm>
          <a:prstGeom prst="rect">
            <a:avLst/>
          </a:prstGeom>
          <a:noFill/>
        </p:spPr>
        <p:txBody>
          <a:bodyPr wrap="square" rtlCol="0">
            <a:spAutoFit/>
            <a:scene3d>
              <a:camera prst="orthographicFront"/>
              <a:lightRig rig="threePt" dir="t"/>
            </a:scene3d>
            <a:sp3d contourW="12700"/>
          </a:bodyPr>
          <a:lstStyle/>
          <a:p>
            <a:pPr marL="0" marR="0" lvl="0" indent="0" defTabSz="4572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rPr>
              <a:t>“人气王”直播</a:t>
            </a:r>
          </a:p>
        </p:txBody>
      </p:sp>
      <p:pic>
        <p:nvPicPr>
          <p:cNvPr id="29" name="图片 28">
            <a:extLst>
              <a:ext uri="{FF2B5EF4-FFF2-40B4-BE49-F238E27FC236}">
                <a16:creationId xmlns:a16="http://schemas.microsoft.com/office/drawing/2014/main" id="{03043F92-0B65-3C4D-B38D-251D16F1C782}"/>
              </a:ext>
            </a:extLst>
          </p:cNvPr>
          <p:cNvPicPr>
            <a:picLocks noChangeAspect="1"/>
          </p:cNvPicPr>
          <p:nvPr/>
        </p:nvPicPr>
        <p:blipFill rotWithShape="1">
          <a:blip r:embed="rId3"/>
          <a:srcRect l="3593" r="21616"/>
          <a:stretch/>
        </p:blipFill>
        <p:spPr>
          <a:xfrm>
            <a:off x="1120312" y="2400388"/>
            <a:ext cx="3765037" cy="2359724"/>
          </a:xfrm>
          <a:prstGeom prst="rect">
            <a:avLst/>
          </a:prstGeom>
        </p:spPr>
      </p:pic>
      <p:grpSp>
        <p:nvGrpSpPr>
          <p:cNvPr id="30" name="组合 29">
            <a:extLst>
              <a:ext uri="{FF2B5EF4-FFF2-40B4-BE49-F238E27FC236}">
                <a16:creationId xmlns:a16="http://schemas.microsoft.com/office/drawing/2014/main" id="{924D4835-9523-3045-84A3-5B8072201E20}"/>
              </a:ext>
            </a:extLst>
          </p:cNvPr>
          <p:cNvGrpSpPr>
            <a:grpSpLocks noChangeAspect="1"/>
          </p:cNvGrpSpPr>
          <p:nvPr/>
        </p:nvGrpSpPr>
        <p:grpSpPr>
          <a:xfrm>
            <a:off x="3260014" y="3210527"/>
            <a:ext cx="956565" cy="745558"/>
            <a:chOff x="9439656" y="2777910"/>
            <a:chExt cx="548947" cy="427856"/>
          </a:xfrm>
          <a:solidFill>
            <a:schemeClr val="bg1"/>
          </a:solidFill>
        </p:grpSpPr>
        <p:sp>
          <p:nvSpPr>
            <p:cNvPr id="31" name="Freeform 267">
              <a:extLst>
                <a:ext uri="{FF2B5EF4-FFF2-40B4-BE49-F238E27FC236}">
                  <a16:creationId xmlns:a16="http://schemas.microsoft.com/office/drawing/2014/main" id="{E66A3597-D8E9-8B44-B3CC-4B0D54A71906}"/>
                </a:ext>
              </a:extLst>
            </p:cNvPr>
            <p:cNvSpPr>
              <a:spLocks noEditPoints="1"/>
            </p:cNvSpPr>
            <p:nvPr/>
          </p:nvSpPr>
          <p:spPr bwMode="auto">
            <a:xfrm>
              <a:off x="9439656" y="2777910"/>
              <a:ext cx="548947" cy="427856"/>
            </a:xfrm>
            <a:custGeom>
              <a:avLst/>
              <a:gdLst>
                <a:gd name="T0" fmla="*/ 224 w 260"/>
                <a:gd name="T1" fmla="*/ 0 h 202"/>
                <a:gd name="T2" fmla="*/ 36 w 260"/>
                <a:gd name="T3" fmla="*/ 0 h 202"/>
                <a:gd name="T4" fmla="*/ 0 w 260"/>
                <a:gd name="T5" fmla="*/ 36 h 202"/>
                <a:gd name="T6" fmla="*/ 0 w 260"/>
                <a:gd name="T7" fmla="*/ 166 h 202"/>
                <a:gd name="T8" fmla="*/ 36 w 260"/>
                <a:gd name="T9" fmla="*/ 202 h 202"/>
                <a:gd name="T10" fmla="*/ 224 w 260"/>
                <a:gd name="T11" fmla="*/ 202 h 202"/>
                <a:gd name="T12" fmla="*/ 260 w 260"/>
                <a:gd name="T13" fmla="*/ 166 h 202"/>
                <a:gd name="T14" fmla="*/ 260 w 260"/>
                <a:gd name="T15" fmla="*/ 36 h 202"/>
                <a:gd name="T16" fmla="*/ 224 w 260"/>
                <a:gd name="T17" fmla="*/ 0 h 202"/>
                <a:gd name="T18" fmla="*/ 239 w 260"/>
                <a:gd name="T19" fmla="*/ 166 h 202"/>
                <a:gd name="T20" fmla="*/ 224 w 260"/>
                <a:gd name="T21" fmla="*/ 181 h 202"/>
                <a:gd name="T22" fmla="*/ 36 w 260"/>
                <a:gd name="T23" fmla="*/ 181 h 202"/>
                <a:gd name="T24" fmla="*/ 22 w 260"/>
                <a:gd name="T25" fmla="*/ 166 h 202"/>
                <a:gd name="T26" fmla="*/ 22 w 260"/>
                <a:gd name="T27" fmla="*/ 36 h 202"/>
                <a:gd name="T28" fmla="*/ 36 w 260"/>
                <a:gd name="T29" fmla="*/ 21 h 202"/>
                <a:gd name="T30" fmla="*/ 224 w 260"/>
                <a:gd name="T31" fmla="*/ 21 h 202"/>
                <a:gd name="T32" fmla="*/ 239 w 260"/>
                <a:gd name="T33" fmla="*/ 36 h 202"/>
                <a:gd name="T34" fmla="*/ 239 w 260"/>
                <a:gd name="T35" fmla="*/ 16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202">
                  <a:moveTo>
                    <a:pt x="224" y="0"/>
                  </a:moveTo>
                  <a:cubicBezTo>
                    <a:pt x="36" y="0"/>
                    <a:pt x="36" y="0"/>
                    <a:pt x="36" y="0"/>
                  </a:cubicBezTo>
                  <a:cubicBezTo>
                    <a:pt x="16" y="0"/>
                    <a:pt x="0" y="16"/>
                    <a:pt x="0" y="36"/>
                  </a:cubicBezTo>
                  <a:cubicBezTo>
                    <a:pt x="0" y="166"/>
                    <a:pt x="0" y="166"/>
                    <a:pt x="0" y="166"/>
                  </a:cubicBezTo>
                  <a:cubicBezTo>
                    <a:pt x="0" y="186"/>
                    <a:pt x="16" y="202"/>
                    <a:pt x="36" y="202"/>
                  </a:cubicBezTo>
                  <a:cubicBezTo>
                    <a:pt x="224" y="202"/>
                    <a:pt x="224" y="202"/>
                    <a:pt x="224" y="202"/>
                  </a:cubicBezTo>
                  <a:cubicBezTo>
                    <a:pt x="244" y="202"/>
                    <a:pt x="260" y="186"/>
                    <a:pt x="260" y="166"/>
                  </a:cubicBezTo>
                  <a:cubicBezTo>
                    <a:pt x="260" y="36"/>
                    <a:pt x="260" y="36"/>
                    <a:pt x="260" y="36"/>
                  </a:cubicBezTo>
                  <a:cubicBezTo>
                    <a:pt x="260" y="16"/>
                    <a:pt x="244" y="0"/>
                    <a:pt x="224" y="0"/>
                  </a:cubicBezTo>
                  <a:close/>
                  <a:moveTo>
                    <a:pt x="239" y="166"/>
                  </a:moveTo>
                  <a:cubicBezTo>
                    <a:pt x="239" y="174"/>
                    <a:pt x="232" y="181"/>
                    <a:pt x="224" y="181"/>
                  </a:cubicBezTo>
                  <a:cubicBezTo>
                    <a:pt x="36" y="181"/>
                    <a:pt x="36" y="181"/>
                    <a:pt x="36" y="181"/>
                  </a:cubicBezTo>
                  <a:cubicBezTo>
                    <a:pt x="28" y="181"/>
                    <a:pt x="22" y="174"/>
                    <a:pt x="22" y="166"/>
                  </a:cubicBezTo>
                  <a:cubicBezTo>
                    <a:pt x="22" y="36"/>
                    <a:pt x="22" y="36"/>
                    <a:pt x="22" y="36"/>
                  </a:cubicBezTo>
                  <a:cubicBezTo>
                    <a:pt x="22" y="28"/>
                    <a:pt x="28" y="21"/>
                    <a:pt x="36" y="21"/>
                  </a:cubicBezTo>
                  <a:cubicBezTo>
                    <a:pt x="224" y="21"/>
                    <a:pt x="224" y="21"/>
                    <a:pt x="224" y="21"/>
                  </a:cubicBezTo>
                  <a:cubicBezTo>
                    <a:pt x="232" y="21"/>
                    <a:pt x="239" y="28"/>
                    <a:pt x="239" y="36"/>
                  </a:cubicBezTo>
                  <a:lnTo>
                    <a:pt x="239" y="166"/>
                  </a:lnTo>
                  <a:close/>
                </a:path>
              </a:pathLst>
            </a:custGeom>
            <a:grpFill/>
            <a:ln>
              <a:noFill/>
            </a:ln>
          </p:spPr>
          <p:txBody>
            <a:bodyPr vert="horz" wrap="square" lIns="91440" tIns="45720" rIns="91440" bIns="45720" numCol="1" anchor="t" anchorCtr="0" compatLnSpc="1"/>
            <a:lstStyle/>
            <a:p>
              <a:endParaRPr lang="en-US"/>
            </a:p>
          </p:txBody>
        </p:sp>
        <p:sp>
          <p:nvSpPr>
            <p:cNvPr id="32" name="Freeform 268">
              <a:extLst>
                <a:ext uri="{FF2B5EF4-FFF2-40B4-BE49-F238E27FC236}">
                  <a16:creationId xmlns:a16="http://schemas.microsoft.com/office/drawing/2014/main" id="{A3B8B434-29F3-DD44-A7B0-476619749A44}"/>
                </a:ext>
              </a:extLst>
            </p:cNvPr>
            <p:cNvSpPr/>
            <p:nvPr/>
          </p:nvSpPr>
          <p:spPr bwMode="auto">
            <a:xfrm>
              <a:off x="9638784" y="2884201"/>
              <a:ext cx="192401" cy="215273"/>
            </a:xfrm>
            <a:custGeom>
              <a:avLst/>
              <a:gdLst>
                <a:gd name="T0" fmla="*/ 80 w 91"/>
                <a:gd name="T1" fmla="*/ 40 h 102"/>
                <a:gd name="T2" fmla="*/ 19 w 91"/>
                <a:gd name="T3" fmla="*/ 6 h 102"/>
                <a:gd name="T4" fmla="*/ 0 w 91"/>
                <a:gd name="T5" fmla="*/ 17 h 102"/>
                <a:gd name="T6" fmla="*/ 0 w 91"/>
                <a:gd name="T7" fmla="*/ 85 h 102"/>
                <a:gd name="T8" fmla="*/ 19 w 91"/>
                <a:gd name="T9" fmla="*/ 96 h 102"/>
                <a:gd name="T10" fmla="*/ 80 w 91"/>
                <a:gd name="T11" fmla="*/ 62 h 102"/>
                <a:gd name="T12" fmla="*/ 80 w 91"/>
                <a:gd name="T13" fmla="*/ 40 h 102"/>
              </a:gdLst>
              <a:ahLst/>
              <a:cxnLst>
                <a:cxn ang="0">
                  <a:pos x="T0" y="T1"/>
                </a:cxn>
                <a:cxn ang="0">
                  <a:pos x="T2" y="T3"/>
                </a:cxn>
                <a:cxn ang="0">
                  <a:pos x="T4" y="T5"/>
                </a:cxn>
                <a:cxn ang="0">
                  <a:pos x="T6" y="T7"/>
                </a:cxn>
                <a:cxn ang="0">
                  <a:pos x="T8" y="T9"/>
                </a:cxn>
                <a:cxn ang="0">
                  <a:pos x="T10" y="T11"/>
                </a:cxn>
                <a:cxn ang="0">
                  <a:pos x="T12" y="T13"/>
                </a:cxn>
              </a:cxnLst>
              <a:rect l="0" t="0" r="r" b="b"/>
              <a:pathLst>
                <a:path w="91" h="102">
                  <a:moveTo>
                    <a:pt x="80" y="40"/>
                  </a:moveTo>
                  <a:cubicBezTo>
                    <a:pt x="19" y="6"/>
                    <a:pt x="19" y="6"/>
                    <a:pt x="19" y="6"/>
                  </a:cubicBezTo>
                  <a:cubicBezTo>
                    <a:pt x="8" y="0"/>
                    <a:pt x="0" y="5"/>
                    <a:pt x="0" y="17"/>
                  </a:cubicBezTo>
                  <a:cubicBezTo>
                    <a:pt x="0" y="85"/>
                    <a:pt x="0" y="85"/>
                    <a:pt x="0" y="85"/>
                  </a:cubicBezTo>
                  <a:cubicBezTo>
                    <a:pt x="0" y="97"/>
                    <a:pt x="8" y="102"/>
                    <a:pt x="19" y="96"/>
                  </a:cubicBezTo>
                  <a:cubicBezTo>
                    <a:pt x="80" y="62"/>
                    <a:pt x="80" y="62"/>
                    <a:pt x="80" y="62"/>
                  </a:cubicBezTo>
                  <a:cubicBezTo>
                    <a:pt x="91" y="56"/>
                    <a:pt x="91" y="46"/>
                    <a:pt x="80" y="40"/>
                  </a:cubicBezTo>
                  <a:close/>
                </a:path>
              </a:pathLst>
            </a:custGeom>
            <a:grpFill/>
            <a:ln>
              <a:noFill/>
            </a:ln>
          </p:spPr>
          <p:txBody>
            <a:bodyPr vert="horz" wrap="square" lIns="91440" tIns="45720" rIns="91440" bIns="45720" numCol="1" anchor="t" anchorCtr="0" compatLnSpc="1"/>
            <a:lstStyle/>
            <a:p>
              <a:endParaRPr lang="en-US"/>
            </a:p>
          </p:txBody>
        </p:sp>
      </p:grpSp>
      <p:sp>
        <p:nvSpPr>
          <p:cNvPr id="33" name="文本框 32">
            <a:extLst>
              <a:ext uri="{FF2B5EF4-FFF2-40B4-BE49-F238E27FC236}">
                <a16:creationId xmlns:a16="http://schemas.microsoft.com/office/drawing/2014/main" id="{91ABEB58-9689-894C-B404-C4B1765995D0}"/>
              </a:ext>
            </a:extLst>
          </p:cNvPr>
          <p:cNvSpPr txBox="1"/>
          <p:nvPr/>
        </p:nvSpPr>
        <p:spPr>
          <a:xfrm>
            <a:off x="5813092" y="1998523"/>
            <a:ext cx="4959817" cy="3378810"/>
          </a:xfrm>
          <a:prstGeom prst="rect">
            <a:avLst/>
          </a:prstGeom>
          <a:noFill/>
        </p:spPr>
        <p:txBody>
          <a:bodyPr wrap="square" rtlCol="0">
            <a:spAutoFit/>
          </a:bodyPr>
          <a:lstStyle/>
          <a:p>
            <a:pPr>
              <a:lnSpc>
                <a:spcPct val="150000"/>
              </a:lnSpc>
            </a:pPr>
            <a:r>
              <a:rPr lang="zh-CN" altLang="en-US" sz="1600" b="1" dirty="0">
                <a:solidFill>
                  <a:srgbClr val="1FA5B3"/>
                </a:solidFill>
                <a:latin typeface="Microsoft YaHei Light" panose="020B0503020204020204" pitchFamily="34" charset="-122"/>
                <a:ea typeface="Microsoft YaHei Light" panose="020B0503020204020204" pitchFamily="34" charset="-122"/>
              </a:rPr>
              <a:t>交流检索技能、展示个人风采。</a:t>
            </a:r>
            <a:endParaRPr lang="en-US" altLang="zh-CN" sz="1600" b="1" dirty="0">
              <a:solidFill>
                <a:srgbClr val="1FA5B3"/>
              </a:solidFill>
              <a:latin typeface="Microsoft YaHei Light" panose="020B0503020204020204" pitchFamily="34" charset="-122"/>
              <a:ea typeface="Microsoft YaHei Light" panose="020B0503020204020204" pitchFamily="34" charset="-122"/>
            </a:endParaRPr>
          </a:p>
          <a:p>
            <a:pPr>
              <a:lnSpc>
                <a:spcPct val="150000"/>
              </a:lnSpc>
            </a:pPr>
            <a:r>
              <a:rPr lang="en-US" altLang="zh-CN"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2022</a:t>
            </a:r>
            <a:r>
              <a:rPr lang="zh-CN" altLang="en-US"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 </a:t>
            </a:r>
            <a:r>
              <a:rPr lang="en-US" altLang="zh-CN" sz="1600" dirty="0" err="1">
                <a:solidFill>
                  <a:schemeClr val="tx1">
                    <a:lumMod val="50000"/>
                    <a:lumOff val="50000"/>
                  </a:schemeClr>
                </a:solidFill>
                <a:latin typeface="Microsoft YaHei Light" panose="020B0503020204020204" pitchFamily="34" charset="-122"/>
                <a:ea typeface="Microsoft YaHei Light" panose="020B0503020204020204" pitchFamily="34" charset="-122"/>
              </a:rPr>
              <a:t>incoPat</a:t>
            </a:r>
            <a:r>
              <a:rPr lang="zh-CN" altLang="en-US"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高校精英赛结束后，大赛组委会盛情邀请决赛成绩排名前</a:t>
            </a:r>
            <a:r>
              <a:rPr lang="en-US" altLang="zh-CN"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50</a:t>
            </a:r>
            <a:r>
              <a:rPr lang="zh-CN" altLang="en-US"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的选手报名参加“谁是人气王”直播大比拼。</a:t>
            </a:r>
            <a:endParaRPr lang="en-US" altLang="zh-CN" sz="1600" dirty="0">
              <a:solidFill>
                <a:schemeClr val="tx1">
                  <a:lumMod val="50000"/>
                  <a:lumOff val="50000"/>
                </a:schemeClr>
              </a:solidFill>
              <a:latin typeface="Microsoft YaHei Light" panose="020B0503020204020204" pitchFamily="34" charset="-122"/>
              <a:ea typeface="Microsoft YaHei Light" panose="020B0503020204020204" pitchFamily="34" charset="-122"/>
            </a:endParaRPr>
          </a:p>
          <a:p>
            <a:pPr>
              <a:lnSpc>
                <a:spcPct val="150000"/>
              </a:lnSpc>
            </a:pPr>
            <a:endParaRPr lang="en-US" altLang="zh-CN" sz="1600" dirty="0">
              <a:solidFill>
                <a:schemeClr val="tx1">
                  <a:lumMod val="50000"/>
                  <a:lumOff val="50000"/>
                </a:schemeClr>
              </a:solidFill>
              <a:latin typeface="Microsoft YaHei Light" panose="020B0503020204020204" pitchFamily="34" charset="-122"/>
              <a:ea typeface="Microsoft YaHei Light" panose="020B0503020204020204" pitchFamily="34" charset="-122"/>
            </a:endParaRPr>
          </a:p>
          <a:p>
            <a:pPr>
              <a:lnSpc>
                <a:spcPct val="150000"/>
              </a:lnSpc>
            </a:pPr>
            <a:r>
              <a:rPr lang="zh-CN" altLang="en-US"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参加直播的选手均可获得</a:t>
            </a:r>
            <a:r>
              <a:rPr lang="en-US" altLang="zh-CN" sz="1600" dirty="0" err="1">
                <a:solidFill>
                  <a:schemeClr val="tx1">
                    <a:lumMod val="50000"/>
                    <a:lumOff val="50000"/>
                  </a:schemeClr>
                </a:solidFill>
                <a:latin typeface="Microsoft YaHei Light" panose="020B0503020204020204" pitchFamily="34" charset="-122"/>
                <a:ea typeface="Microsoft YaHei Light" panose="020B0503020204020204" pitchFamily="34" charset="-122"/>
              </a:rPr>
              <a:t>incoPat</a:t>
            </a:r>
            <a:r>
              <a:rPr lang="zh-CN" altLang="en-US" sz="1600" dirty="0">
                <a:solidFill>
                  <a:schemeClr val="tx1">
                    <a:lumMod val="50000"/>
                    <a:lumOff val="50000"/>
                  </a:schemeClr>
                </a:solidFill>
                <a:latin typeface="Microsoft YaHei Light" panose="020B0503020204020204" pitchFamily="34" charset="-122"/>
                <a:ea typeface="Microsoft YaHei Light" panose="020B0503020204020204" pitchFamily="34" charset="-122"/>
              </a:rPr>
              <a:t>提供的纪念奖一份。而通过比拼最后获得全场最高票数的选手将获得主办方提供的千元礼品。</a:t>
            </a:r>
          </a:p>
          <a:p>
            <a:pPr>
              <a:lnSpc>
                <a:spcPct val="150000"/>
              </a:lnSpc>
            </a:pPr>
            <a:endParaRPr lang="zh-CN" altLang="en-US" sz="1600" i="1" dirty="0">
              <a:solidFill>
                <a:schemeClr val="tx1">
                  <a:lumMod val="50000"/>
                  <a:lumOff val="50000"/>
                </a:schemeClr>
              </a:solidFill>
              <a:latin typeface="+mj-ea"/>
              <a:ea typeface="+mj-ea"/>
            </a:endParaRPr>
          </a:p>
        </p:txBody>
      </p:sp>
      <p:grpSp>
        <p:nvGrpSpPr>
          <p:cNvPr id="34" name="Group 24">
            <a:extLst>
              <a:ext uri="{FF2B5EF4-FFF2-40B4-BE49-F238E27FC236}">
                <a16:creationId xmlns:a16="http://schemas.microsoft.com/office/drawing/2014/main" id="{AB5DEA6C-3F0B-5146-811A-42D69AC94530}"/>
              </a:ext>
            </a:extLst>
          </p:cNvPr>
          <p:cNvGrpSpPr/>
          <p:nvPr/>
        </p:nvGrpSpPr>
        <p:grpSpPr>
          <a:xfrm>
            <a:off x="773430" y="796886"/>
            <a:ext cx="693763" cy="673901"/>
            <a:chOff x="840159" y="2852760"/>
            <a:chExt cx="493370" cy="479245"/>
          </a:xfrm>
        </p:grpSpPr>
        <p:sp>
          <p:nvSpPr>
            <p:cNvPr id="35" name="Rounded Rectangle 25">
              <a:extLst>
                <a:ext uri="{FF2B5EF4-FFF2-40B4-BE49-F238E27FC236}">
                  <a16:creationId xmlns:a16="http://schemas.microsoft.com/office/drawing/2014/main" id="{5B01A475-39E8-4C44-B855-FDD2E2D3522D}"/>
                </a:ext>
              </a:extLst>
            </p:cNvPr>
            <p:cNvSpPr/>
            <p:nvPr/>
          </p:nvSpPr>
          <p:spPr>
            <a:xfrm>
              <a:off x="840159" y="2852760"/>
              <a:ext cx="493370" cy="47924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800" dirty="0">
                <a:solidFill>
                  <a:schemeClr val="bg1"/>
                </a:solidFill>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36" name="Freeform 144">
              <a:extLst>
                <a:ext uri="{FF2B5EF4-FFF2-40B4-BE49-F238E27FC236}">
                  <a16:creationId xmlns:a16="http://schemas.microsoft.com/office/drawing/2014/main" id="{4537E095-347E-0741-91A8-CD7DECE57506}"/>
                </a:ext>
              </a:extLst>
            </p:cNvPr>
            <p:cNvSpPr>
              <a:spLocks noEditPoints="1"/>
            </p:cNvSpPr>
            <p:nvPr/>
          </p:nvSpPr>
          <p:spPr bwMode="auto">
            <a:xfrm>
              <a:off x="955869" y="2990792"/>
              <a:ext cx="261950" cy="203180"/>
            </a:xfrm>
            <a:custGeom>
              <a:avLst/>
              <a:gdLst/>
              <a:ahLst/>
              <a:cxnLst>
                <a:cxn ang="0">
                  <a:pos x="67" y="55"/>
                </a:cxn>
                <a:cxn ang="0">
                  <a:pos x="65" y="56"/>
                </a:cxn>
                <a:cxn ang="0">
                  <a:pos x="8" y="56"/>
                </a:cxn>
                <a:cxn ang="0">
                  <a:pos x="6" y="55"/>
                </a:cxn>
                <a:cxn ang="0">
                  <a:pos x="0" y="36"/>
                </a:cxn>
                <a:cxn ang="0">
                  <a:pos x="36" y="0"/>
                </a:cxn>
                <a:cxn ang="0">
                  <a:pos x="72" y="36"/>
                </a:cxn>
                <a:cxn ang="0">
                  <a:pos x="67" y="55"/>
                </a:cxn>
                <a:cxn ang="0">
                  <a:pos x="11" y="30"/>
                </a:cxn>
                <a:cxn ang="0">
                  <a:pos x="6" y="36"/>
                </a:cxn>
                <a:cxn ang="0">
                  <a:pos x="11" y="41"/>
                </a:cxn>
                <a:cxn ang="0">
                  <a:pos x="16" y="36"/>
                </a:cxn>
                <a:cxn ang="0">
                  <a:pos x="11" y="30"/>
                </a:cxn>
                <a:cxn ang="0">
                  <a:pos x="18" y="12"/>
                </a:cxn>
                <a:cxn ang="0">
                  <a:pos x="13" y="18"/>
                </a:cxn>
                <a:cxn ang="0">
                  <a:pos x="18" y="23"/>
                </a:cxn>
                <a:cxn ang="0">
                  <a:pos x="24" y="18"/>
                </a:cxn>
                <a:cxn ang="0">
                  <a:pos x="18" y="12"/>
                </a:cxn>
                <a:cxn ang="0">
                  <a:pos x="45" y="22"/>
                </a:cxn>
                <a:cxn ang="0">
                  <a:pos x="43" y="18"/>
                </a:cxn>
                <a:cxn ang="0">
                  <a:pos x="40" y="20"/>
                </a:cxn>
                <a:cxn ang="0">
                  <a:pos x="36" y="36"/>
                </a:cxn>
                <a:cxn ang="0">
                  <a:pos x="29" y="41"/>
                </a:cxn>
                <a:cxn ang="0">
                  <a:pos x="34" y="51"/>
                </a:cxn>
                <a:cxn ang="0">
                  <a:pos x="44" y="45"/>
                </a:cxn>
                <a:cxn ang="0">
                  <a:pos x="41" y="37"/>
                </a:cxn>
                <a:cxn ang="0">
                  <a:pos x="45" y="22"/>
                </a:cxn>
                <a:cxn ang="0">
                  <a:pos x="36" y="5"/>
                </a:cxn>
                <a:cxn ang="0">
                  <a:pos x="31" y="10"/>
                </a:cxn>
                <a:cxn ang="0">
                  <a:pos x="36" y="15"/>
                </a:cxn>
                <a:cxn ang="0">
                  <a:pos x="42" y="10"/>
                </a:cxn>
                <a:cxn ang="0">
                  <a:pos x="36" y="5"/>
                </a:cxn>
                <a:cxn ang="0">
                  <a:pos x="54" y="12"/>
                </a:cxn>
                <a:cxn ang="0">
                  <a:pos x="49" y="18"/>
                </a:cxn>
                <a:cxn ang="0">
                  <a:pos x="54" y="23"/>
                </a:cxn>
                <a:cxn ang="0">
                  <a:pos x="60" y="18"/>
                </a:cxn>
                <a:cxn ang="0">
                  <a:pos x="54" y="12"/>
                </a:cxn>
                <a:cxn ang="0">
                  <a:pos x="62" y="30"/>
                </a:cxn>
                <a:cxn ang="0">
                  <a:pos x="57" y="36"/>
                </a:cxn>
                <a:cxn ang="0">
                  <a:pos x="62" y="41"/>
                </a:cxn>
                <a:cxn ang="0">
                  <a:pos x="67" y="36"/>
                </a:cxn>
                <a:cxn ang="0">
                  <a:pos x="62" y="30"/>
                </a:cxn>
              </a:cxnLst>
              <a:rect l="0" t="0" r="r" b="b"/>
              <a:pathLst>
                <a:path w="72" h="56">
                  <a:moveTo>
                    <a:pt x="67" y="55"/>
                  </a:moveTo>
                  <a:cubicBezTo>
                    <a:pt x="66" y="56"/>
                    <a:pt x="66" y="56"/>
                    <a:pt x="65" y="56"/>
                  </a:cubicBezTo>
                  <a:cubicBezTo>
                    <a:pt x="8" y="56"/>
                    <a:pt x="8" y="56"/>
                    <a:pt x="8" y="56"/>
                  </a:cubicBezTo>
                  <a:cubicBezTo>
                    <a:pt x="7" y="56"/>
                    <a:pt x="7" y="56"/>
                    <a:pt x="6" y="55"/>
                  </a:cubicBezTo>
                  <a:cubicBezTo>
                    <a:pt x="2" y="49"/>
                    <a:pt x="0" y="42"/>
                    <a:pt x="0" y="36"/>
                  </a:cubicBezTo>
                  <a:cubicBezTo>
                    <a:pt x="0" y="16"/>
                    <a:pt x="17" y="0"/>
                    <a:pt x="36" y="0"/>
                  </a:cubicBezTo>
                  <a:cubicBezTo>
                    <a:pt x="56" y="0"/>
                    <a:pt x="72" y="16"/>
                    <a:pt x="72" y="36"/>
                  </a:cubicBezTo>
                  <a:cubicBezTo>
                    <a:pt x="72" y="42"/>
                    <a:pt x="70" y="49"/>
                    <a:pt x="67" y="55"/>
                  </a:cubicBezTo>
                  <a:close/>
                  <a:moveTo>
                    <a:pt x="11" y="30"/>
                  </a:moveTo>
                  <a:cubicBezTo>
                    <a:pt x="8" y="30"/>
                    <a:pt x="6" y="33"/>
                    <a:pt x="6" y="36"/>
                  </a:cubicBezTo>
                  <a:cubicBezTo>
                    <a:pt x="6" y="38"/>
                    <a:pt x="8" y="41"/>
                    <a:pt x="11" y="41"/>
                  </a:cubicBezTo>
                  <a:cubicBezTo>
                    <a:pt x="14" y="41"/>
                    <a:pt x="16" y="38"/>
                    <a:pt x="16" y="36"/>
                  </a:cubicBezTo>
                  <a:cubicBezTo>
                    <a:pt x="16" y="33"/>
                    <a:pt x="14" y="30"/>
                    <a:pt x="11" y="30"/>
                  </a:cubicBezTo>
                  <a:close/>
                  <a:moveTo>
                    <a:pt x="18" y="12"/>
                  </a:moveTo>
                  <a:cubicBezTo>
                    <a:pt x="16" y="12"/>
                    <a:pt x="13" y="15"/>
                    <a:pt x="13" y="18"/>
                  </a:cubicBezTo>
                  <a:cubicBezTo>
                    <a:pt x="13" y="20"/>
                    <a:pt x="16" y="23"/>
                    <a:pt x="18" y="23"/>
                  </a:cubicBezTo>
                  <a:cubicBezTo>
                    <a:pt x="21" y="23"/>
                    <a:pt x="24" y="20"/>
                    <a:pt x="24" y="18"/>
                  </a:cubicBezTo>
                  <a:cubicBezTo>
                    <a:pt x="24" y="15"/>
                    <a:pt x="21" y="12"/>
                    <a:pt x="18" y="12"/>
                  </a:cubicBezTo>
                  <a:close/>
                  <a:moveTo>
                    <a:pt x="45" y="22"/>
                  </a:moveTo>
                  <a:cubicBezTo>
                    <a:pt x="45" y="20"/>
                    <a:pt x="44" y="19"/>
                    <a:pt x="43" y="18"/>
                  </a:cubicBezTo>
                  <a:cubicBezTo>
                    <a:pt x="42" y="18"/>
                    <a:pt x="40" y="19"/>
                    <a:pt x="40" y="20"/>
                  </a:cubicBezTo>
                  <a:cubicBezTo>
                    <a:pt x="36" y="36"/>
                    <a:pt x="36" y="36"/>
                    <a:pt x="36" y="36"/>
                  </a:cubicBezTo>
                  <a:cubicBezTo>
                    <a:pt x="33" y="36"/>
                    <a:pt x="30" y="38"/>
                    <a:pt x="29" y="41"/>
                  </a:cubicBezTo>
                  <a:cubicBezTo>
                    <a:pt x="28" y="45"/>
                    <a:pt x="30" y="50"/>
                    <a:pt x="34" y="51"/>
                  </a:cubicBezTo>
                  <a:cubicBezTo>
                    <a:pt x="39" y="52"/>
                    <a:pt x="43" y="49"/>
                    <a:pt x="44" y="45"/>
                  </a:cubicBezTo>
                  <a:cubicBezTo>
                    <a:pt x="45" y="42"/>
                    <a:pt x="43" y="39"/>
                    <a:pt x="41" y="37"/>
                  </a:cubicBezTo>
                  <a:lnTo>
                    <a:pt x="45" y="22"/>
                  </a:lnTo>
                  <a:close/>
                  <a:moveTo>
                    <a:pt x="36" y="5"/>
                  </a:moveTo>
                  <a:cubicBezTo>
                    <a:pt x="34" y="5"/>
                    <a:pt x="31" y="7"/>
                    <a:pt x="31" y="10"/>
                  </a:cubicBezTo>
                  <a:cubicBezTo>
                    <a:pt x="31" y="13"/>
                    <a:pt x="34" y="15"/>
                    <a:pt x="36" y="15"/>
                  </a:cubicBezTo>
                  <a:cubicBezTo>
                    <a:pt x="39" y="15"/>
                    <a:pt x="42" y="13"/>
                    <a:pt x="42" y="10"/>
                  </a:cubicBezTo>
                  <a:cubicBezTo>
                    <a:pt x="42" y="7"/>
                    <a:pt x="39" y="5"/>
                    <a:pt x="36" y="5"/>
                  </a:cubicBezTo>
                  <a:close/>
                  <a:moveTo>
                    <a:pt x="54" y="12"/>
                  </a:moveTo>
                  <a:cubicBezTo>
                    <a:pt x="52" y="12"/>
                    <a:pt x="49" y="15"/>
                    <a:pt x="49" y="18"/>
                  </a:cubicBezTo>
                  <a:cubicBezTo>
                    <a:pt x="49" y="20"/>
                    <a:pt x="52" y="23"/>
                    <a:pt x="54" y="23"/>
                  </a:cubicBezTo>
                  <a:cubicBezTo>
                    <a:pt x="57" y="23"/>
                    <a:pt x="60" y="20"/>
                    <a:pt x="60" y="18"/>
                  </a:cubicBezTo>
                  <a:cubicBezTo>
                    <a:pt x="60" y="15"/>
                    <a:pt x="57" y="12"/>
                    <a:pt x="54" y="12"/>
                  </a:cubicBezTo>
                  <a:close/>
                  <a:moveTo>
                    <a:pt x="62" y="30"/>
                  </a:moveTo>
                  <a:cubicBezTo>
                    <a:pt x="59" y="30"/>
                    <a:pt x="57" y="33"/>
                    <a:pt x="57" y="36"/>
                  </a:cubicBezTo>
                  <a:cubicBezTo>
                    <a:pt x="57" y="38"/>
                    <a:pt x="59" y="41"/>
                    <a:pt x="62" y="41"/>
                  </a:cubicBezTo>
                  <a:cubicBezTo>
                    <a:pt x="65" y="41"/>
                    <a:pt x="67" y="38"/>
                    <a:pt x="67" y="36"/>
                  </a:cubicBezTo>
                  <a:cubicBezTo>
                    <a:pt x="67" y="33"/>
                    <a:pt x="65" y="30"/>
                    <a:pt x="62" y="30"/>
                  </a:cubicBezTo>
                  <a:close/>
                </a:path>
              </a:pathLst>
            </a:custGeom>
            <a:solidFill>
              <a:schemeClr val="bg1"/>
            </a:solidFill>
            <a:ln w="9525">
              <a:noFill/>
              <a:round/>
            </a:ln>
          </p:spPr>
          <p:txBody>
            <a:bodyPr vert="horz" wrap="square" lIns="128580" tIns="64290" rIns="128580" bIns="64290" numCol="1" anchor="t" anchorCtr="0" compatLnSpc="1"/>
            <a:lstStyle/>
            <a:p>
              <a:pPr>
                <a:lnSpc>
                  <a:spcPct val="150000"/>
                </a:lnSpc>
              </a:pPr>
              <a:endParaRPr lang="en-US" sz="800" dirty="0">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spTree>
    <p:extLst>
      <p:ext uri="{BB962C8B-B14F-4D97-AF65-F5344CB8AC3E}">
        <p14:creationId xmlns:p14="http://schemas.microsoft.com/office/powerpoint/2010/main" val="392067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0" y="-1996564"/>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nvGrpSpPr>
          <p:cNvPr id="19" name="组合 18">
            <a:extLst>
              <a:ext uri="{FF2B5EF4-FFF2-40B4-BE49-F238E27FC236}">
                <a16:creationId xmlns:a16="http://schemas.microsoft.com/office/drawing/2014/main" id="{2B4F0ED1-E63A-9F4B-BA31-A626ABC805E9}"/>
              </a:ext>
            </a:extLst>
          </p:cNvPr>
          <p:cNvGrpSpPr/>
          <p:nvPr/>
        </p:nvGrpSpPr>
        <p:grpSpPr>
          <a:xfrm>
            <a:off x="1128000" y="1845000"/>
            <a:ext cx="2327383" cy="2497114"/>
            <a:chOff x="1757349" y="2833623"/>
            <a:chExt cx="2818035" cy="3023548"/>
          </a:xfrm>
        </p:grpSpPr>
        <p:sp>
          <p:nvSpPr>
            <p:cNvPr id="20" name="Oval 65">
              <a:extLst>
                <a:ext uri="{FF2B5EF4-FFF2-40B4-BE49-F238E27FC236}">
                  <a16:creationId xmlns:a16="http://schemas.microsoft.com/office/drawing/2014/main" id="{1F984C7F-A700-0740-ACA4-AB0AD4FAE8DD}"/>
                </a:ext>
              </a:extLst>
            </p:cNvPr>
            <p:cNvSpPr>
              <a:spLocks noChangeArrowheads="1"/>
            </p:cNvSpPr>
            <p:nvPr/>
          </p:nvSpPr>
          <p:spPr bwMode="auto">
            <a:xfrm>
              <a:off x="1970390" y="5475528"/>
              <a:ext cx="2336581" cy="381643"/>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defTabSz="1172210">
                <a:defRPr/>
              </a:pPr>
              <a:endParaRPr lang="zh-CN" altLang="en-US" sz="2300" kern="0">
                <a:solidFill>
                  <a:sysClr val="windowText" lastClr="000000"/>
                </a:solidFill>
                <a:latin typeface="Arial" panose="020B0604020202020204" pitchFamily="34" charset="0"/>
                <a:ea typeface="宋体" panose="02010600030101010101" pitchFamily="2" charset="-122"/>
              </a:endParaRPr>
            </a:p>
          </p:txBody>
        </p:sp>
        <p:sp>
          <p:nvSpPr>
            <p:cNvPr id="21" name="空心弧 20">
              <a:extLst>
                <a:ext uri="{FF2B5EF4-FFF2-40B4-BE49-F238E27FC236}">
                  <a16:creationId xmlns:a16="http://schemas.microsoft.com/office/drawing/2014/main" id="{F35D7EE5-6738-404B-860A-57968D88DFF2}"/>
                </a:ext>
              </a:extLst>
            </p:cNvPr>
            <p:cNvSpPr/>
            <p:nvPr/>
          </p:nvSpPr>
          <p:spPr>
            <a:xfrm rot="9534581">
              <a:off x="1757349" y="2861933"/>
              <a:ext cx="2818035" cy="2818035"/>
            </a:xfrm>
            <a:prstGeom prst="blockArc">
              <a:avLst>
                <a:gd name="adj1" fmla="val 10800000"/>
                <a:gd name="adj2" fmla="val 6675296"/>
                <a:gd name="adj3" fmla="val 5341"/>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22" name="椭圆 3">
              <a:extLst>
                <a:ext uri="{FF2B5EF4-FFF2-40B4-BE49-F238E27FC236}">
                  <a16:creationId xmlns:a16="http://schemas.microsoft.com/office/drawing/2014/main" id="{620AD435-FEC5-5C48-B2BE-CDCE73FD1523}"/>
                </a:ext>
              </a:extLst>
            </p:cNvPr>
            <p:cNvSpPr/>
            <p:nvPr/>
          </p:nvSpPr>
          <p:spPr>
            <a:xfrm>
              <a:off x="1968241" y="3207377"/>
              <a:ext cx="647904" cy="2127149"/>
            </a:xfrm>
            <a:custGeom>
              <a:avLst/>
              <a:gdLst/>
              <a:ahLst/>
              <a:cxnLst/>
              <a:rect l="l" t="t" r="r" b="b"/>
              <a:pathLst>
                <a:path w="648073" h="2127703">
                  <a:moveTo>
                    <a:pt x="648073" y="0"/>
                  </a:moveTo>
                  <a:lnTo>
                    <a:pt x="648073" y="2127703"/>
                  </a:lnTo>
                  <a:cubicBezTo>
                    <a:pt x="262900" y="1929054"/>
                    <a:pt x="0" y="1527154"/>
                    <a:pt x="0" y="1063851"/>
                  </a:cubicBezTo>
                  <a:cubicBezTo>
                    <a:pt x="0" y="600548"/>
                    <a:pt x="262900" y="198649"/>
                    <a:pt x="648073" y="0"/>
                  </a:cubicBezTo>
                  <a:close/>
                </a:path>
              </a:pathLst>
            </a:custGeom>
            <a:solidFill>
              <a:srgbClr val="FD6036">
                <a:alpha val="50000"/>
              </a:srgbClr>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23" name="矩形 22">
              <a:extLst>
                <a:ext uri="{FF2B5EF4-FFF2-40B4-BE49-F238E27FC236}">
                  <a16:creationId xmlns:a16="http://schemas.microsoft.com/office/drawing/2014/main" id="{FC6DD11F-F71E-7948-AC5D-6477EF026530}"/>
                </a:ext>
              </a:extLst>
            </p:cNvPr>
            <p:cNvSpPr/>
            <p:nvPr/>
          </p:nvSpPr>
          <p:spPr>
            <a:xfrm>
              <a:off x="2688133" y="3913460"/>
              <a:ext cx="1799731" cy="143978"/>
            </a:xfrm>
            <a:prstGeom prst="rect">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24" name="TextBox 37">
              <a:extLst>
                <a:ext uri="{FF2B5EF4-FFF2-40B4-BE49-F238E27FC236}">
                  <a16:creationId xmlns:a16="http://schemas.microsoft.com/office/drawing/2014/main" id="{9F0AFC0C-327C-F14D-8048-288E046647F5}"/>
                </a:ext>
              </a:extLst>
            </p:cNvPr>
            <p:cNvSpPr txBox="1"/>
            <p:nvPr/>
          </p:nvSpPr>
          <p:spPr>
            <a:xfrm flipH="1">
              <a:off x="2852803" y="4329929"/>
              <a:ext cx="1182432" cy="588805"/>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172210">
                <a:defRPr/>
              </a:pPr>
              <a:r>
                <a:rPr lang="en-US" altLang="zh-CN"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rPr>
                <a:t>01</a:t>
              </a:r>
              <a:endParaRPr lang="zh-CN" altLang="en-US"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endParaRPr>
            </a:p>
          </p:txBody>
        </p:sp>
        <p:sp>
          <p:nvSpPr>
            <p:cNvPr id="29" name="燕尾形 40">
              <a:extLst>
                <a:ext uri="{FF2B5EF4-FFF2-40B4-BE49-F238E27FC236}">
                  <a16:creationId xmlns:a16="http://schemas.microsoft.com/office/drawing/2014/main" id="{15823F44-0715-A54D-9DDA-75D18A39703F}"/>
                </a:ext>
              </a:extLst>
            </p:cNvPr>
            <p:cNvSpPr/>
            <p:nvPr/>
          </p:nvSpPr>
          <p:spPr>
            <a:xfrm>
              <a:off x="3264047"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30" name="燕尾形 41">
              <a:extLst>
                <a:ext uri="{FF2B5EF4-FFF2-40B4-BE49-F238E27FC236}">
                  <a16:creationId xmlns:a16="http://schemas.microsoft.com/office/drawing/2014/main" id="{981E7908-08E3-EE4D-90FF-ACA12344BD1A}"/>
                </a:ext>
              </a:extLst>
            </p:cNvPr>
            <p:cNvSpPr/>
            <p:nvPr/>
          </p:nvSpPr>
          <p:spPr>
            <a:xfrm>
              <a:off x="3444020"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31" name="燕尾形 42">
              <a:extLst>
                <a:ext uri="{FF2B5EF4-FFF2-40B4-BE49-F238E27FC236}">
                  <a16:creationId xmlns:a16="http://schemas.microsoft.com/office/drawing/2014/main" id="{A03090AF-7F67-A144-8772-A98A612DA648}"/>
                </a:ext>
              </a:extLst>
            </p:cNvPr>
            <p:cNvSpPr/>
            <p:nvPr/>
          </p:nvSpPr>
          <p:spPr>
            <a:xfrm>
              <a:off x="3623993"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grpSp>
      <p:sp>
        <p:nvSpPr>
          <p:cNvPr id="32" name="文本框 31">
            <a:extLst>
              <a:ext uri="{FF2B5EF4-FFF2-40B4-BE49-F238E27FC236}">
                <a16:creationId xmlns:a16="http://schemas.microsoft.com/office/drawing/2014/main" id="{1FA2EBCB-0FA6-3945-A383-0227D1E20D89}"/>
              </a:ext>
            </a:extLst>
          </p:cNvPr>
          <p:cNvSpPr txBox="1"/>
          <p:nvPr/>
        </p:nvSpPr>
        <p:spPr>
          <a:xfrm>
            <a:off x="1790244" y="2282282"/>
            <a:ext cx="1929756" cy="400110"/>
          </a:xfrm>
          <a:prstGeom prst="rect">
            <a:avLst/>
          </a:prstGeom>
          <a:noFill/>
        </p:spPr>
        <p:txBody>
          <a:bodyPr wrap="square" rtlCol="0">
            <a:spAutoFit/>
          </a:bodyPr>
          <a:lstStyle/>
          <a:p>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选手经验分享</a:t>
            </a:r>
          </a:p>
        </p:txBody>
      </p:sp>
      <p:sp>
        <p:nvSpPr>
          <p:cNvPr id="33" name="文本框 32">
            <a:extLst>
              <a:ext uri="{FF2B5EF4-FFF2-40B4-BE49-F238E27FC236}">
                <a16:creationId xmlns:a16="http://schemas.microsoft.com/office/drawing/2014/main" id="{C1F8B26F-580F-2D41-A3A2-BF372DF9D6FE}"/>
              </a:ext>
            </a:extLst>
          </p:cNvPr>
          <p:cNvSpPr txBox="1"/>
          <p:nvPr/>
        </p:nvSpPr>
        <p:spPr>
          <a:xfrm>
            <a:off x="696000" y="4347850"/>
            <a:ext cx="3568517" cy="2270814"/>
          </a:xfrm>
          <a:prstGeom prst="rect">
            <a:avLst/>
          </a:prstGeom>
          <a:noFill/>
        </p:spPr>
        <p:txBody>
          <a:bodyPr wrap="square" rtlCol="0">
            <a:spAutoFit/>
          </a:bodyPr>
          <a:lstStyle/>
          <a:p>
            <a:pPr>
              <a:lnSpc>
                <a:spcPct val="150000"/>
              </a:lnSpc>
            </a:pPr>
            <a:r>
              <a:rPr lang="zh-CN" altLang="en-US" sz="1600" dirty="0">
                <a:latin typeface="+mj-ea"/>
                <a:ea typeface="+mj-ea"/>
              </a:rPr>
              <a:t>由大赛组委会制作统一</a:t>
            </a:r>
            <a:r>
              <a:rPr lang="en-US" altLang="zh-CN" sz="1600" dirty="0">
                <a:latin typeface="+mj-ea"/>
                <a:ea typeface="+mj-ea"/>
              </a:rPr>
              <a:t>ppt</a:t>
            </a:r>
            <a:r>
              <a:rPr lang="zh-CN" altLang="en-US" sz="1600" dirty="0">
                <a:latin typeface="+mj-ea"/>
                <a:ea typeface="+mj-ea"/>
              </a:rPr>
              <a:t>模板提前发给直播选手，制作分享</a:t>
            </a:r>
            <a:r>
              <a:rPr lang="en-US" altLang="zh-CN" sz="1600" dirty="0">
                <a:latin typeface="+mj-ea"/>
                <a:ea typeface="+mj-ea"/>
              </a:rPr>
              <a:t>ppt</a:t>
            </a:r>
            <a:r>
              <a:rPr lang="zh-CN" altLang="en-US" sz="1600" dirty="0">
                <a:latin typeface="+mj-ea"/>
                <a:ea typeface="+mj-ea"/>
              </a:rPr>
              <a:t>。直播当天，主持人通过腾讯会议连麦选手，选手进行分享：个人介绍及风采展示、检索技能分享等，每人分享时长</a:t>
            </a:r>
            <a:r>
              <a:rPr lang="en-US" altLang="zh-CN" sz="1600" dirty="0">
                <a:latin typeface="+mj-ea"/>
                <a:ea typeface="+mj-ea"/>
              </a:rPr>
              <a:t>8</a:t>
            </a:r>
            <a:r>
              <a:rPr lang="zh-CN" altLang="en-US" sz="1600" dirty="0">
                <a:latin typeface="+mj-ea"/>
                <a:ea typeface="+mj-ea"/>
              </a:rPr>
              <a:t>分钟左右。</a:t>
            </a:r>
          </a:p>
        </p:txBody>
      </p:sp>
      <p:grpSp>
        <p:nvGrpSpPr>
          <p:cNvPr id="34" name="组合 33">
            <a:extLst>
              <a:ext uri="{FF2B5EF4-FFF2-40B4-BE49-F238E27FC236}">
                <a16:creationId xmlns:a16="http://schemas.microsoft.com/office/drawing/2014/main" id="{849373FE-11DD-7B40-B1B9-AF531D9121CF}"/>
              </a:ext>
            </a:extLst>
          </p:cNvPr>
          <p:cNvGrpSpPr/>
          <p:nvPr/>
        </p:nvGrpSpPr>
        <p:grpSpPr>
          <a:xfrm>
            <a:off x="4794745" y="1773000"/>
            <a:ext cx="2327383" cy="2497114"/>
            <a:chOff x="1757349" y="2833623"/>
            <a:chExt cx="2818035" cy="3023548"/>
          </a:xfrm>
        </p:grpSpPr>
        <p:sp>
          <p:nvSpPr>
            <p:cNvPr id="35" name="Oval 65">
              <a:extLst>
                <a:ext uri="{FF2B5EF4-FFF2-40B4-BE49-F238E27FC236}">
                  <a16:creationId xmlns:a16="http://schemas.microsoft.com/office/drawing/2014/main" id="{C319159A-2619-4C4B-814D-CCCD51369D17}"/>
                </a:ext>
              </a:extLst>
            </p:cNvPr>
            <p:cNvSpPr>
              <a:spLocks noChangeArrowheads="1"/>
            </p:cNvSpPr>
            <p:nvPr/>
          </p:nvSpPr>
          <p:spPr bwMode="auto">
            <a:xfrm>
              <a:off x="1970390" y="5475528"/>
              <a:ext cx="2336581" cy="381643"/>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defTabSz="1172210">
                <a:defRPr/>
              </a:pPr>
              <a:endParaRPr lang="zh-CN" altLang="en-US" sz="2300" kern="0">
                <a:solidFill>
                  <a:sysClr val="windowText" lastClr="000000"/>
                </a:solidFill>
                <a:latin typeface="Arial" panose="020B0604020202020204" pitchFamily="34" charset="0"/>
                <a:ea typeface="宋体" panose="02010600030101010101" pitchFamily="2" charset="-122"/>
              </a:endParaRPr>
            </a:p>
          </p:txBody>
        </p:sp>
        <p:sp>
          <p:nvSpPr>
            <p:cNvPr id="36" name="空心弧 35">
              <a:extLst>
                <a:ext uri="{FF2B5EF4-FFF2-40B4-BE49-F238E27FC236}">
                  <a16:creationId xmlns:a16="http://schemas.microsoft.com/office/drawing/2014/main" id="{FB62CD95-3BBF-E848-81EE-CC8DCCE125F5}"/>
                </a:ext>
              </a:extLst>
            </p:cNvPr>
            <p:cNvSpPr/>
            <p:nvPr/>
          </p:nvSpPr>
          <p:spPr>
            <a:xfrm rot="9534581">
              <a:off x="1757349" y="2861933"/>
              <a:ext cx="2818035" cy="2818035"/>
            </a:xfrm>
            <a:prstGeom prst="blockArc">
              <a:avLst>
                <a:gd name="adj1" fmla="val 10800000"/>
                <a:gd name="adj2" fmla="val 6675296"/>
                <a:gd name="adj3" fmla="val 5341"/>
              </a:avLst>
            </a:prstGeom>
            <a:solidFill>
              <a:schemeClr val="tx2"/>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37" name="椭圆 3">
              <a:extLst>
                <a:ext uri="{FF2B5EF4-FFF2-40B4-BE49-F238E27FC236}">
                  <a16:creationId xmlns:a16="http://schemas.microsoft.com/office/drawing/2014/main" id="{8A8797C6-0781-9B47-ADEB-1B5B39353B74}"/>
                </a:ext>
              </a:extLst>
            </p:cNvPr>
            <p:cNvSpPr/>
            <p:nvPr/>
          </p:nvSpPr>
          <p:spPr>
            <a:xfrm>
              <a:off x="1968241" y="3207377"/>
              <a:ext cx="647904" cy="2127149"/>
            </a:xfrm>
            <a:custGeom>
              <a:avLst/>
              <a:gdLst/>
              <a:ahLst/>
              <a:cxnLst/>
              <a:rect l="l" t="t" r="r" b="b"/>
              <a:pathLst>
                <a:path w="648073" h="2127703">
                  <a:moveTo>
                    <a:pt x="648073" y="0"/>
                  </a:moveTo>
                  <a:lnTo>
                    <a:pt x="648073" y="2127703"/>
                  </a:lnTo>
                  <a:cubicBezTo>
                    <a:pt x="262900" y="1929054"/>
                    <a:pt x="0" y="1527154"/>
                    <a:pt x="0" y="1063851"/>
                  </a:cubicBezTo>
                  <a:cubicBezTo>
                    <a:pt x="0" y="600548"/>
                    <a:pt x="262900" y="198649"/>
                    <a:pt x="648073" y="0"/>
                  </a:cubicBezTo>
                  <a:close/>
                </a:path>
              </a:pathLst>
            </a:custGeom>
            <a:solidFill>
              <a:schemeClr val="tx2">
                <a:lumMod val="60000"/>
                <a:lumOff val="40000"/>
                <a:alpha val="50000"/>
              </a:schemeClr>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38" name="矩形 37">
              <a:extLst>
                <a:ext uri="{FF2B5EF4-FFF2-40B4-BE49-F238E27FC236}">
                  <a16:creationId xmlns:a16="http://schemas.microsoft.com/office/drawing/2014/main" id="{5955216D-3735-084B-9219-8821C0974658}"/>
                </a:ext>
              </a:extLst>
            </p:cNvPr>
            <p:cNvSpPr/>
            <p:nvPr/>
          </p:nvSpPr>
          <p:spPr>
            <a:xfrm>
              <a:off x="2688133" y="3913460"/>
              <a:ext cx="1799731" cy="143978"/>
            </a:xfrm>
            <a:prstGeom prst="rect">
              <a:avLst/>
            </a:prstGeom>
            <a:solidFill>
              <a:schemeClr val="tx2"/>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39" name="燕尾形 40">
              <a:extLst>
                <a:ext uri="{FF2B5EF4-FFF2-40B4-BE49-F238E27FC236}">
                  <a16:creationId xmlns:a16="http://schemas.microsoft.com/office/drawing/2014/main" id="{6534B863-7E59-0E49-81DD-706F1129D060}"/>
                </a:ext>
              </a:extLst>
            </p:cNvPr>
            <p:cNvSpPr/>
            <p:nvPr/>
          </p:nvSpPr>
          <p:spPr>
            <a:xfrm>
              <a:off x="3264047" y="2833623"/>
              <a:ext cx="179973" cy="157786"/>
            </a:xfrm>
            <a:prstGeom prst="chevron">
              <a:avLst/>
            </a:prstGeom>
            <a:solidFill>
              <a:schemeClr val="tx2"/>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40" name="燕尾形 41">
              <a:extLst>
                <a:ext uri="{FF2B5EF4-FFF2-40B4-BE49-F238E27FC236}">
                  <a16:creationId xmlns:a16="http://schemas.microsoft.com/office/drawing/2014/main" id="{BDF65B4D-31FD-4B42-A980-15A16E2E04B7}"/>
                </a:ext>
              </a:extLst>
            </p:cNvPr>
            <p:cNvSpPr/>
            <p:nvPr/>
          </p:nvSpPr>
          <p:spPr>
            <a:xfrm>
              <a:off x="3444020" y="2833623"/>
              <a:ext cx="179973" cy="157786"/>
            </a:xfrm>
            <a:prstGeom prst="chevron">
              <a:avLst/>
            </a:prstGeom>
            <a:solidFill>
              <a:schemeClr val="tx2"/>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41" name="燕尾形 42">
              <a:extLst>
                <a:ext uri="{FF2B5EF4-FFF2-40B4-BE49-F238E27FC236}">
                  <a16:creationId xmlns:a16="http://schemas.microsoft.com/office/drawing/2014/main" id="{25F27170-3F2E-3E4F-8217-4BAA86BED2B3}"/>
                </a:ext>
              </a:extLst>
            </p:cNvPr>
            <p:cNvSpPr/>
            <p:nvPr/>
          </p:nvSpPr>
          <p:spPr>
            <a:xfrm>
              <a:off x="3623993" y="2833623"/>
              <a:ext cx="179973" cy="157786"/>
            </a:xfrm>
            <a:prstGeom prst="chevron">
              <a:avLst/>
            </a:prstGeom>
            <a:solidFill>
              <a:schemeClr val="tx2"/>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grpSp>
      <p:sp>
        <p:nvSpPr>
          <p:cNvPr id="42" name="文本框 41">
            <a:extLst>
              <a:ext uri="{FF2B5EF4-FFF2-40B4-BE49-F238E27FC236}">
                <a16:creationId xmlns:a16="http://schemas.microsoft.com/office/drawing/2014/main" id="{45B36B4F-7B01-2740-BDD7-91B844914248}"/>
              </a:ext>
            </a:extLst>
          </p:cNvPr>
          <p:cNvSpPr txBox="1"/>
          <p:nvPr/>
        </p:nvSpPr>
        <p:spPr>
          <a:xfrm>
            <a:off x="5650600" y="2282282"/>
            <a:ext cx="1929756" cy="400110"/>
          </a:xfrm>
          <a:prstGeom prst="rect">
            <a:avLst/>
          </a:prstGeom>
          <a:noFill/>
        </p:spPr>
        <p:txBody>
          <a:bodyPr wrap="square" rtlCol="0">
            <a:spAutoFit/>
          </a:bodyPr>
          <a:lstStyle/>
          <a:p>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直播抽奖</a:t>
            </a:r>
          </a:p>
        </p:txBody>
      </p:sp>
      <p:sp>
        <p:nvSpPr>
          <p:cNvPr id="43" name="TextBox 37">
            <a:extLst>
              <a:ext uri="{FF2B5EF4-FFF2-40B4-BE49-F238E27FC236}">
                <a16:creationId xmlns:a16="http://schemas.microsoft.com/office/drawing/2014/main" id="{8A8799F6-FA6F-6F4D-9314-3D2D7C209609}"/>
              </a:ext>
            </a:extLst>
          </p:cNvPr>
          <p:cNvSpPr txBox="1"/>
          <p:nvPr/>
        </p:nvSpPr>
        <p:spPr>
          <a:xfrm flipH="1">
            <a:off x="5699468" y="3116520"/>
            <a:ext cx="976557" cy="486287"/>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172210">
              <a:defRPr/>
            </a:pPr>
            <a:r>
              <a:rPr lang="en-US" altLang="zh-CN"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rPr>
              <a:t>02</a:t>
            </a:r>
            <a:endParaRPr lang="zh-CN" altLang="en-US"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endParaRPr>
          </a:p>
        </p:txBody>
      </p:sp>
      <p:sp>
        <p:nvSpPr>
          <p:cNvPr id="44" name="文本框 43">
            <a:extLst>
              <a:ext uri="{FF2B5EF4-FFF2-40B4-BE49-F238E27FC236}">
                <a16:creationId xmlns:a16="http://schemas.microsoft.com/office/drawing/2014/main" id="{FD0A331A-9102-504B-A1A3-D029700A5AC0}"/>
              </a:ext>
            </a:extLst>
          </p:cNvPr>
          <p:cNvSpPr txBox="1"/>
          <p:nvPr/>
        </p:nvSpPr>
        <p:spPr>
          <a:xfrm>
            <a:off x="4728000" y="4347850"/>
            <a:ext cx="3165722" cy="2264851"/>
          </a:xfrm>
          <a:prstGeom prst="rect">
            <a:avLst/>
          </a:prstGeom>
          <a:noFill/>
        </p:spPr>
        <p:txBody>
          <a:bodyPr wrap="square">
            <a:spAutoFit/>
          </a:bodyPr>
          <a:lstStyle/>
          <a:p>
            <a:pPr>
              <a:lnSpc>
                <a:spcPct val="150000"/>
              </a:lnSpc>
            </a:pPr>
            <a:r>
              <a:rPr lang="zh-CN" altLang="en-US" sz="1600" b="1" dirty="0">
                <a:latin typeface="+mj-ea"/>
                <a:ea typeface="+mj-ea"/>
              </a:rPr>
              <a:t>抽奖一</a:t>
            </a:r>
            <a:r>
              <a:rPr lang="zh-CN" altLang="en-US" sz="1600" dirty="0">
                <a:latin typeface="+mj-ea"/>
                <a:ea typeface="+mj-ea"/>
              </a:rPr>
              <a:t>：</a:t>
            </a:r>
            <a:endParaRPr lang="en-US" altLang="zh-CN" sz="1600" dirty="0">
              <a:latin typeface="+mj-ea"/>
              <a:ea typeface="+mj-ea"/>
            </a:endParaRPr>
          </a:p>
          <a:p>
            <a:pPr>
              <a:lnSpc>
                <a:spcPct val="150000"/>
              </a:lnSpc>
            </a:pPr>
            <a:r>
              <a:rPr lang="zh-CN" altLang="en-US" sz="1600" dirty="0">
                <a:latin typeface="+mj-ea"/>
                <a:ea typeface="+mj-ea"/>
              </a:rPr>
              <a:t>奖品题抽奖环节，决赛答对奖品题的选手参与抽奖。</a:t>
            </a:r>
            <a:endParaRPr lang="en-US" altLang="zh-CN" sz="1600" dirty="0">
              <a:latin typeface="+mj-ea"/>
              <a:ea typeface="+mj-ea"/>
            </a:endParaRPr>
          </a:p>
          <a:p>
            <a:pPr>
              <a:lnSpc>
                <a:spcPct val="150000"/>
              </a:lnSpc>
            </a:pPr>
            <a:r>
              <a:rPr lang="zh-CN" altLang="en-US" sz="1600" b="1" dirty="0">
                <a:latin typeface="+mj-ea"/>
                <a:ea typeface="+mj-ea"/>
              </a:rPr>
              <a:t>抽奖二</a:t>
            </a:r>
            <a:r>
              <a:rPr lang="zh-CN" altLang="en-US" sz="1600" dirty="0">
                <a:latin typeface="+mj-ea"/>
                <a:ea typeface="+mj-ea"/>
              </a:rPr>
              <a:t>：</a:t>
            </a:r>
            <a:endParaRPr lang="en-US" altLang="zh-CN" sz="1600" dirty="0">
              <a:latin typeface="+mj-ea"/>
              <a:ea typeface="+mj-ea"/>
            </a:endParaRPr>
          </a:p>
          <a:p>
            <a:pPr>
              <a:lnSpc>
                <a:spcPct val="150000"/>
              </a:lnSpc>
            </a:pPr>
            <a:r>
              <a:rPr lang="zh-CN" altLang="en-US" sz="1600" dirty="0">
                <a:latin typeface="+mj-ea"/>
                <a:ea typeface="+mj-ea"/>
              </a:rPr>
              <a:t>参与人气王投票的观众，投票后即可参加随机抽红包。</a:t>
            </a:r>
          </a:p>
        </p:txBody>
      </p:sp>
      <p:grpSp>
        <p:nvGrpSpPr>
          <p:cNvPr id="45" name="组合 44">
            <a:extLst>
              <a:ext uri="{FF2B5EF4-FFF2-40B4-BE49-F238E27FC236}">
                <a16:creationId xmlns:a16="http://schemas.microsoft.com/office/drawing/2014/main" id="{09BB2252-617E-6941-83B7-02EEF189A3E2}"/>
              </a:ext>
            </a:extLst>
          </p:cNvPr>
          <p:cNvGrpSpPr/>
          <p:nvPr/>
        </p:nvGrpSpPr>
        <p:grpSpPr>
          <a:xfrm>
            <a:off x="8477182" y="1781251"/>
            <a:ext cx="2327383" cy="2497114"/>
            <a:chOff x="1757349" y="2833623"/>
            <a:chExt cx="2818035" cy="3023548"/>
          </a:xfrm>
        </p:grpSpPr>
        <p:sp>
          <p:nvSpPr>
            <p:cNvPr id="46" name="Oval 65">
              <a:extLst>
                <a:ext uri="{FF2B5EF4-FFF2-40B4-BE49-F238E27FC236}">
                  <a16:creationId xmlns:a16="http://schemas.microsoft.com/office/drawing/2014/main" id="{881AAFCF-8BC8-264C-AD98-47A4199C77BF}"/>
                </a:ext>
              </a:extLst>
            </p:cNvPr>
            <p:cNvSpPr>
              <a:spLocks noChangeArrowheads="1"/>
            </p:cNvSpPr>
            <p:nvPr/>
          </p:nvSpPr>
          <p:spPr bwMode="auto">
            <a:xfrm>
              <a:off x="1970390" y="5475528"/>
              <a:ext cx="2336581" cy="381643"/>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defTabSz="1172210">
                <a:defRPr/>
              </a:pPr>
              <a:endParaRPr lang="zh-CN" altLang="en-US" sz="2300" kern="0">
                <a:solidFill>
                  <a:sysClr val="windowText" lastClr="000000"/>
                </a:solidFill>
                <a:latin typeface="Arial" panose="020B0604020202020204" pitchFamily="34" charset="0"/>
                <a:ea typeface="宋体" panose="02010600030101010101" pitchFamily="2" charset="-122"/>
              </a:endParaRPr>
            </a:p>
          </p:txBody>
        </p:sp>
        <p:sp>
          <p:nvSpPr>
            <p:cNvPr id="47" name="空心弧 46">
              <a:extLst>
                <a:ext uri="{FF2B5EF4-FFF2-40B4-BE49-F238E27FC236}">
                  <a16:creationId xmlns:a16="http://schemas.microsoft.com/office/drawing/2014/main" id="{22FAE3E7-EFC9-D64E-98B6-2DB40C4986E8}"/>
                </a:ext>
              </a:extLst>
            </p:cNvPr>
            <p:cNvSpPr/>
            <p:nvPr/>
          </p:nvSpPr>
          <p:spPr>
            <a:xfrm rot="9534581">
              <a:off x="1757349" y="2861933"/>
              <a:ext cx="2818035" cy="2818035"/>
            </a:xfrm>
            <a:prstGeom prst="blockArc">
              <a:avLst>
                <a:gd name="adj1" fmla="val 10800000"/>
                <a:gd name="adj2" fmla="val 6675296"/>
                <a:gd name="adj3" fmla="val 5341"/>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48" name="椭圆 3">
              <a:extLst>
                <a:ext uri="{FF2B5EF4-FFF2-40B4-BE49-F238E27FC236}">
                  <a16:creationId xmlns:a16="http://schemas.microsoft.com/office/drawing/2014/main" id="{17D32D3D-6B4E-3648-970B-B26351DC45C2}"/>
                </a:ext>
              </a:extLst>
            </p:cNvPr>
            <p:cNvSpPr/>
            <p:nvPr/>
          </p:nvSpPr>
          <p:spPr>
            <a:xfrm>
              <a:off x="1968241" y="3207377"/>
              <a:ext cx="647904" cy="2127149"/>
            </a:xfrm>
            <a:custGeom>
              <a:avLst/>
              <a:gdLst/>
              <a:ahLst/>
              <a:cxnLst/>
              <a:rect l="l" t="t" r="r" b="b"/>
              <a:pathLst>
                <a:path w="648073" h="2127703">
                  <a:moveTo>
                    <a:pt x="648073" y="0"/>
                  </a:moveTo>
                  <a:lnTo>
                    <a:pt x="648073" y="2127703"/>
                  </a:lnTo>
                  <a:cubicBezTo>
                    <a:pt x="262900" y="1929054"/>
                    <a:pt x="0" y="1527154"/>
                    <a:pt x="0" y="1063851"/>
                  </a:cubicBezTo>
                  <a:cubicBezTo>
                    <a:pt x="0" y="600548"/>
                    <a:pt x="262900" y="198649"/>
                    <a:pt x="648073" y="0"/>
                  </a:cubicBezTo>
                  <a:close/>
                </a:path>
              </a:pathLst>
            </a:custGeom>
            <a:solidFill>
              <a:srgbClr val="FD6036">
                <a:alpha val="50000"/>
              </a:srgbClr>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49" name="矩形 48">
              <a:extLst>
                <a:ext uri="{FF2B5EF4-FFF2-40B4-BE49-F238E27FC236}">
                  <a16:creationId xmlns:a16="http://schemas.microsoft.com/office/drawing/2014/main" id="{28BBEFA7-1C4F-FC42-829F-0AAF171F9D8B}"/>
                </a:ext>
              </a:extLst>
            </p:cNvPr>
            <p:cNvSpPr/>
            <p:nvPr/>
          </p:nvSpPr>
          <p:spPr>
            <a:xfrm>
              <a:off x="2688133" y="3913460"/>
              <a:ext cx="1799731" cy="143978"/>
            </a:xfrm>
            <a:prstGeom prst="rect">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 lastClr="FFFFFF"/>
                </a:solidFill>
                <a:latin typeface="字魂105号-简雅黑" panose="00000500000000000000" pitchFamily="2" charset="-122"/>
              </a:endParaRPr>
            </a:p>
          </p:txBody>
        </p:sp>
        <p:sp>
          <p:nvSpPr>
            <p:cNvPr id="50" name="TextBox 37">
              <a:extLst>
                <a:ext uri="{FF2B5EF4-FFF2-40B4-BE49-F238E27FC236}">
                  <a16:creationId xmlns:a16="http://schemas.microsoft.com/office/drawing/2014/main" id="{996CC177-E57B-D64C-A998-0438F6EE275C}"/>
                </a:ext>
              </a:extLst>
            </p:cNvPr>
            <p:cNvSpPr txBox="1"/>
            <p:nvPr/>
          </p:nvSpPr>
          <p:spPr>
            <a:xfrm flipH="1">
              <a:off x="2852803" y="4329929"/>
              <a:ext cx="1182432" cy="588805"/>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172210">
                <a:defRPr/>
              </a:pPr>
              <a:r>
                <a:rPr lang="en-US" altLang="zh-CN"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rPr>
                <a:t>03</a:t>
              </a:r>
              <a:endParaRPr lang="zh-CN" altLang="en-US" sz="3200" dirty="0">
                <a:solidFill>
                  <a:schemeClr val="tx1"/>
                </a:solidFill>
                <a:latin typeface="字魂105号-简雅黑" panose="00000500000000000000" pitchFamily="2" charset="-122"/>
                <a:ea typeface="字魂105号-简雅黑" panose="00000500000000000000" pitchFamily="2" charset="-122"/>
                <a:cs typeface="字魂105号-简雅黑" panose="00000500000000000000" pitchFamily="2" charset="-122"/>
              </a:endParaRPr>
            </a:p>
          </p:txBody>
        </p:sp>
        <p:sp>
          <p:nvSpPr>
            <p:cNvPr id="51" name="燕尾形 40">
              <a:extLst>
                <a:ext uri="{FF2B5EF4-FFF2-40B4-BE49-F238E27FC236}">
                  <a16:creationId xmlns:a16="http://schemas.microsoft.com/office/drawing/2014/main" id="{5AC53258-5E10-AD41-B803-2AA9255FA75D}"/>
                </a:ext>
              </a:extLst>
            </p:cNvPr>
            <p:cNvSpPr/>
            <p:nvPr/>
          </p:nvSpPr>
          <p:spPr>
            <a:xfrm>
              <a:off x="3264047"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52" name="燕尾形 41">
              <a:extLst>
                <a:ext uri="{FF2B5EF4-FFF2-40B4-BE49-F238E27FC236}">
                  <a16:creationId xmlns:a16="http://schemas.microsoft.com/office/drawing/2014/main" id="{07BA29FD-3926-2443-977F-B037F3377AEE}"/>
                </a:ext>
              </a:extLst>
            </p:cNvPr>
            <p:cNvSpPr/>
            <p:nvPr/>
          </p:nvSpPr>
          <p:spPr>
            <a:xfrm>
              <a:off x="3444020"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sp>
          <p:nvSpPr>
            <p:cNvPr id="53" name="燕尾形 42">
              <a:extLst>
                <a:ext uri="{FF2B5EF4-FFF2-40B4-BE49-F238E27FC236}">
                  <a16:creationId xmlns:a16="http://schemas.microsoft.com/office/drawing/2014/main" id="{98AD515E-33C8-B547-A8DA-3B66146360A2}"/>
                </a:ext>
              </a:extLst>
            </p:cNvPr>
            <p:cNvSpPr/>
            <p:nvPr/>
          </p:nvSpPr>
          <p:spPr>
            <a:xfrm>
              <a:off x="3623993" y="2833623"/>
              <a:ext cx="179973" cy="157786"/>
            </a:xfrm>
            <a:prstGeom prst="chevron">
              <a:avLst/>
            </a:prstGeom>
            <a:solidFill>
              <a:srgbClr val="FD6036"/>
            </a:solidFill>
            <a:ln w="25400" cap="flat" cmpd="sng" algn="ctr">
              <a:noFill/>
              <a:prstDash val="solid"/>
            </a:ln>
            <a:effectLst/>
          </p:spPr>
          <p:txBody>
            <a:bodyPr rot="0" spcFirstLastPara="0" vertOverflow="overflow" horzOverflow="overflow" vert="horz" wrap="square" lIns="91416" tIns="45708" rIns="91416" bIns="45708" numCol="1" spcCol="0" rtlCol="0" fromWordArt="0" anchor="ctr" anchorCtr="0" forceAA="0" compatLnSpc="1">
              <a:noAutofit/>
            </a:bodyPr>
            <a:lstStyle/>
            <a:p>
              <a:pPr algn="ctr" defTabSz="1172210">
                <a:defRPr/>
              </a:pPr>
              <a:endParaRPr lang="en-US" sz="2300" kern="0" dirty="0">
                <a:solidFill>
                  <a:sysClr val="windowText" lastClr="000000"/>
                </a:solidFill>
                <a:latin typeface="字魂105号-简雅黑" panose="00000500000000000000" pitchFamily="2" charset="-122"/>
              </a:endParaRPr>
            </a:p>
          </p:txBody>
        </p:sp>
      </p:grpSp>
      <p:sp>
        <p:nvSpPr>
          <p:cNvPr id="54" name="文本框 53">
            <a:extLst>
              <a:ext uri="{FF2B5EF4-FFF2-40B4-BE49-F238E27FC236}">
                <a16:creationId xmlns:a16="http://schemas.microsoft.com/office/drawing/2014/main" id="{8D49117F-2A2C-8644-BEAE-01A52AAE6552}"/>
              </a:ext>
            </a:extLst>
          </p:cNvPr>
          <p:cNvSpPr txBox="1"/>
          <p:nvPr/>
        </p:nvSpPr>
        <p:spPr>
          <a:xfrm>
            <a:off x="9278244" y="2282282"/>
            <a:ext cx="1929756" cy="400110"/>
          </a:xfrm>
          <a:prstGeom prst="rect">
            <a:avLst/>
          </a:prstGeom>
          <a:noFill/>
        </p:spPr>
        <p:txBody>
          <a:bodyPr wrap="square" rtlCol="0">
            <a:spAutoFit/>
          </a:bodyPr>
          <a:lstStyle/>
          <a:p>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投票评选</a:t>
            </a:r>
          </a:p>
        </p:txBody>
      </p:sp>
      <p:sp>
        <p:nvSpPr>
          <p:cNvPr id="55" name="文本框 54">
            <a:extLst>
              <a:ext uri="{FF2B5EF4-FFF2-40B4-BE49-F238E27FC236}">
                <a16:creationId xmlns:a16="http://schemas.microsoft.com/office/drawing/2014/main" id="{0CBE176A-47CA-F84F-93C5-0F0600273D66}"/>
              </a:ext>
            </a:extLst>
          </p:cNvPr>
          <p:cNvSpPr txBox="1"/>
          <p:nvPr/>
        </p:nvSpPr>
        <p:spPr>
          <a:xfrm>
            <a:off x="8117182" y="4347850"/>
            <a:ext cx="3251635" cy="1156855"/>
          </a:xfrm>
          <a:prstGeom prst="rect">
            <a:avLst/>
          </a:prstGeom>
          <a:noFill/>
        </p:spPr>
        <p:txBody>
          <a:bodyPr wrap="square" rtlCol="0">
            <a:spAutoFit/>
          </a:bodyPr>
          <a:lstStyle/>
          <a:p>
            <a:pPr>
              <a:lnSpc>
                <a:spcPct val="150000"/>
              </a:lnSpc>
            </a:pPr>
            <a:r>
              <a:rPr lang="zh-CN" altLang="en-US" sz="1600" dirty="0">
                <a:latin typeface="+mj-ea"/>
                <a:ea typeface="+mj-ea"/>
              </a:rPr>
              <a:t>选手分享结束后，直播间观众根据</a:t>
            </a:r>
            <a:endParaRPr lang="en-US" altLang="zh-CN" sz="1600" dirty="0">
              <a:latin typeface="+mj-ea"/>
              <a:ea typeface="+mj-ea"/>
            </a:endParaRPr>
          </a:p>
          <a:p>
            <a:pPr>
              <a:lnSpc>
                <a:spcPct val="150000"/>
              </a:lnSpc>
            </a:pPr>
            <a:r>
              <a:rPr lang="zh-CN" altLang="en-US" sz="1600" dirty="0">
                <a:latin typeface="+mj-ea"/>
                <a:ea typeface="+mj-ea"/>
              </a:rPr>
              <a:t>专业实力</a:t>
            </a:r>
            <a:r>
              <a:rPr lang="en-US" altLang="zh-CN" sz="1600" dirty="0">
                <a:latin typeface="+mj-ea"/>
                <a:ea typeface="+mj-ea"/>
              </a:rPr>
              <a:t>+</a:t>
            </a:r>
            <a:r>
              <a:rPr lang="zh-CN" altLang="en-US" sz="1600" dirty="0">
                <a:latin typeface="+mj-ea"/>
                <a:ea typeface="+mj-ea"/>
              </a:rPr>
              <a:t>演讲能力</a:t>
            </a:r>
            <a:r>
              <a:rPr lang="en-US" altLang="zh-CN" sz="1600" dirty="0">
                <a:latin typeface="+mj-ea"/>
                <a:ea typeface="+mj-ea"/>
              </a:rPr>
              <a:t>+</a:t>
            </a:r>
            <a:r>
              <a:rPr lang="zh-CN" altLang="en-US" sz="1600" dirty="0">
                <a:latin typeface="+mj-ea"/>
                <a:ea typeface="+mj-ea"/>
              </a:rPr>
              <a:t>直播间感染力综合考量，投票选出人气王。</a:t>
            </a:r>
          </a:p>
        </p:txBody>
      </p:sp>
      <p:grpSp>
        <p:nvGrpSpPr>
          <p:cNvPr id="56" name="组合 55">
            <a:extLst>
              <a:ext uri="{FF2B5EF4-FFF2-40B4-BE49-F238E27FC236}">
                <a16:creationId xmlns:a16="http://schemas.microsoft.com/office/drawing/2014/main" id="{A0D55164-B5E2-504F-8F58-A38CC9F210C8}"/>
              </a:ext>
            </a:extLst>
          </p:cNvPr>
          <p:cNvGrpSpPr/>
          <p:nvPr/>
        </p:nvGrpSpPr>
        <p:grpSpPr>
          <a:xfrm>
            <a:off x="2834155" y="1701000"/>
            <a:ext cx="444788" cy="346673"/>
            <a:chOff x="9439656" y="2777910"/>
            <a:chExt cx="548947" cy="427856"/>
          </a:xfrm>
        </p:grpSpPr>
        <p:sp>
          <p:nvSpPr>
            <p:cNvPr id="57" name="Freeform 267">
              <a:extLst>
                <a:ext uri="{FF2B5EF4-FFF2-40B4-BE49-F238E27FC236}">
                  <a16:creationId xmlns:a16="http://schemas.microsoft.com/office/drawing/2014/main" id="{24872A12-E982-624E-94EC-A948621E24BA}"/>
                </a:ext>
              </a:extLst>
            </p:cNvPr>
            <p:cNvSpPr>
              <a:spLocks noEditPoints="1"/>
            </p:cNvSpPr>
            <p:nvPr/>
          </p:nvSpPr>
          <p:spPr bwMode="auto">
            <a:xfrm>
              <a:off x="9439656" y="2777910"/>
              <a:ext cx="548947" cy="427856"/>
            </a:xfrm>
            <a:custGeom>
              <a:avLst/>
              <a:gdLst>
                <a:gd name="T0" fmla="*/ 224 w 260"/>
                <a:gd name="T1" fmla="*/ 0 h 202"/>
                <a:gd name="T2" fmla="*/ 36 w 260"/>
                <a:gd name="T3" fmla="*/ 0 h 202"/>
                <a:gd name="T4" fmla="*/ 0 w 260"/>
                <a:gd name="T5" fmla="*/ 36 h 202"/>
                <a:gd name="T6" fmla="*/ 0 w 260"/>
                <a:gd name="T7" fmla="*/ 166 h 202"/>
                <a:gd name="T8" fmla="*/ 36 w 260"/>
                <a:gd name="T9" fmla="*/ 202 h 202"/>
                <a:gd name="T10" fmla="*/ 224 w 260"/>
                <a:gd name="T11" fmla="*/ 202 h 202"/>
                <a:gd name="T12" fmla="*/ 260 w 260"/>
                <a:gd name="T13" fmla="*/ 166 h 202"/>
                <a:gd name="T14" fmla="*/ 260 w 260"/>
                <a:gd name="T15" fmla="*/ 36 h 202"/>
                <a:gd name="T16" fmla="*/ 224 w 260"/>
                <a:gd name="T17" fmla="*/ 0 h 202"/>
                <a:gd name="T18" fmla="*/ 239 w 260"/>
                <a:gd name="T19" fmla="*/ 166 h 202"/>
                <a:gd name="T20" fmla="*/ 224 w 260"/>
                <a:gd name="T21" fmla="*/ 181 h 202"/>
                <a:gd name="T22" fmla="*/ 36 w 260"/>
                <a:gd name="T23" fmla="*/ 181 h 202"/>
                <a:gd name="T24" fmla="*/ 22 w 260"/>
                <a:gd name="T25" fmla="*/ 166 h 202"/>
                <a:gd name="T26" fmla="*/ 22 w 260"/>
                <a:gd name="T27" fmla="*/ 36 h 202"/>
                <a:gd name="T28" fmla="*/ 36 w 260"/>
                <a:gd name="T29" fmla="*/ 21 h 202"/>
                <a:gd name="T30" fmla="*/ 224 w 260"/>
                <a:gd name="T31" fmla="*/ 21 h 202"/>
                <a:gd name="T32" fmla="*/ 239 w 260"/>
                <a:gd name="T33" fmla="*/ 36 h 202"/>
                <a:gd name="T34" fmla="*/ 239 w 260"/>
                <a:gd name="T35" fmla="*/ 16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202">
                  <a:moveTo>
                    <a:pt x="224" y="0"/>
                  </a:moveTo>
                  <a:cubicBezTo>
                    <a:pt x="36" y="0"/>
                    <a:pt x="36" y="0"/>
                    <a:pt x="36" y="0"/>
                  </a:cubicBezTo>
                  <a:cubicBezTo>
                    <a:pt x="16" y="0"/>
                    <a:pt x="0" y="16"/>
                    <a:pt x="0" y="36"/>
                  </a:cubicBezTo>
                  <a:cubicBezTo>
                    <a:pt x="0" y="166"/>
                    <a:pt x="0" y="166"/>
                    <a:pt x="0" y="166"/>
                  </a:cubicBezTo>
                  <a:cubicBezTo>
                    <a:pt x="0" y="186"/>
                    <a:pt x="16" y="202"/>
                    <a:pt x="36" y="202"/>
                  </a:cubicBezTo>
                  <a:cubicBezTo>
                    <a:pt x="224" y="202"/>
                    <a:pt x="224" y="202"/>
                    <a:pt x="224" y="202"/>
                  </a:cubicBezTo>
                  <a:cubicBezTo>
                    <a:pt x="244" y="202"/>
                    <a:pt x="260" y="186"/>
                    <a:pt x="260" y="166"/>
                  </a:cubicBezTo>
                  <a:cubicBezTo>
                    <a:pt x="260" y="36"/>
                    <a:pt x="260" y="36"/>
                    <a:pt x="260" y="36"/>
                  </a:cubicBezTo>
                  <a:cubicBezTo>
                    <a:pt x="260" y="16"/>
                    <a:pt x="244" y="0"/>
                    <a:pt x="224" y="0"/>
                  </a:cubicBezTo>
                  <a:close/>
                  <a:moveTo>
                    <a:pt x="239" y="166"/>
                  </a:moveTo>
                  <a:cubicBezTo>
                    <a:pt x="239" y="174"/>
                    <a:pt x="232" y="181"/>
                    <a:pt x="224" y="181"/>
                  </a:cubicBezTo>
                  <a:cubicBezTo>
                    <a:pt x="36" y="181"/>
                    <a:pt x="36" y="181"/>
                    <a:pt x="36" y="181"/>
                  </a:cubicBezTo>
                  <a:cubicBezTo>
                    <a:pt x="28" y="181"/>
                    <a:pt x="22" y="174"/>
                    <a:pt x="22" y="166"/>
                  </a:cubicBezTo>
                  <a:cubicBezTo>
                    <a:pt x="22" y="36"/>
                    <a:pt x="22" y="36"/>
                    <a:pt x="22" y="36"/>
                  </a:cubicBezTo>
                  <a:cubicBezTo>
                    <a:pt x="22" y="28"/>
                    <a:pt x="28" y="21"/>
                    <a:pt x="36" y="21"/>
                  </a:cubicBezTo>
                  <a:cubicBezTo>
                    <a:pt x="224" y="21"/>
                    <a:pt x="224" y="21"/>
                    <a:pt x="224" y="21"/>
                  </a:cubicBezTo>
                  <a:cubicBezTo>
                    <a:pt x="232" y="21"/>
                    <a:pt x="239" y="28"/>
                    <a:pt x="239" y="36"/>
                  </a:cubicBezTo>
                  <a:lnTo>
                    <a:pt x="239" y="166"/>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58" name="Freeform 268">
              <a:extLst>
                <a:ext uri="{FF2B5EF4-FFF2-40B4-BE49-F238E27FC236}">
                  <a16:creationId xmlns:a16="http://schemas.microsoft.com/office/drawing/2014/main" id="{2A6B4B44-6421-1945-A772-EA4F2D19335D}"/>
                </a:ext>
              </a:extLst>
            </p:cNvPr>
            <p:cNvSpPr/>
            <p:nvPr/>
          </p:nvSpPr>
          <p:spPr bwMode="auto">
            <a:xfrm>
              <a:off x="9638784" y="2884201"/>
              <a:ext cx="192401" cy="215273"/>
            </a:xfrm>
            <a:custGeom>
              <a:avLst/>
              <a:gdLst>
                <a:gd name="T0" fmla="*/ 80 w 91"/>
                <a:gd name="T1" fmla="*/ 40 h 102"/>
                <a:gd name="T2" fmla="*/ 19 w 91"/>
                <a:gd name="T3" fmla="*/ 6 h 102"/>
                <a:gd name="T4" fmla="*/ 0 w 91"/>
                <a:gd name="T5" fmla="*/ 17 h 102"/>
                <a:gd name="T6" fmla="*/ 0 w 91"/>
                <a:gd name="T7" fmla="*/ 85 h 102"/>
                <a:gd name="T8" fmla="*/ 19 w 91"/>
                <a:gd name="T9" fmla="*/ 96 h 102"/>
                <a:gd name="T10" fmla="*/ 80 w 91"/>
                <a:gd name="T11" fmla="*/ 62 h 102"/>
                <a:gd name="T12" fmla="*/ 80 w 91"/>
                <a:gd name="T13" fmla="*/ 40 h 102"/>
              </a:gdLst>
              <a:ahLst/>
              <a:cxnLst>
                <a:cxn ang="0">
                  <a:pos x="T0" y="T1"/>
                </a:cxn>
                <a:cxn ang="0">
                  <a:pos x="T2" y="T3"/>
                </a:cxn>
                <a:cxn ang="0">
                  <a:pos x="T4" y="T5"/>
                </a:cxn>
                <a:cxn ang="0">
                  <a:pos x="T6" y="T7"/>
                </a:cxn>
                <a:cxn ang="0">
                  <a:pos x="T8" y="T9"/>
                </a:cxn>
                <a:cxn ang="0">
                  <a:pos x="T10" y="T11"/>
                </a:cxn>
                <a:cxn ang="0">
                  <a:pos x="T12" y="T13"/>
                </a:cxn>
              </a:cxnLst>
              <a:rect l="0" t="0" r="r" b="b"/>
              <a:pathLst>
                <a:path w="91" h="102">
                  <a:moveTo>
                    <a:pt x="80" y="40"/>
                  </a:moveTo>
                  <a:cubicBezTo>
                    <a:pt x="19" y="6"/>
                    <a:pt x="19" y="6"/>
                    <a:pt x="19" y="6"/>
                  </a:cubicBezTo>
                  <a:cubicBezTo>
                    <a:pt x="8" y="0"/>
                    <a:pt x="0" y="5"/>
                    <a:pt x="0" y="17"/>
                  </a:cubicBezTo>
                  <a:cubicBezTo>
                    <a:pt x="0" y="85"/>
                    <a:pt x="0" y="85"/>
                    <a:pt x="0" y="85"/>
                  </a:cubicBezTo>
                  <a:cubicBezTo>
                    <a:pt x="0" y="97"/>
                    <a:pt x="8" y="102"/>
                    <a:pt x="19" y="96"/>
                  </a:cubicBezTo>
                  <a:cubicBezTo>
                    <a:pt x="80" y="62"/>
                    <a:pt x="80" y="62"/>
                    <a:pt x="80" y="62"/>
                  </a:cubicBezTo>
                  <a:cubicBezTo>
                    <a:pt x="91" y="56"/>
                    <a:pt x="91" y="46"/>
                    <a:pt x="80" y="40"/>
                  </a:cubicBezTo>
                  <a:close/>
                </a:path>
              </a:pathLst>
            </a:custGeom>
            <a:solidFill>
              <a:schemeClr val="accent2"/>
            </a:solidFill>
            <a:ln>
              <a:noFill/>
            </a:ln>
          </p:spPr>
          <p:txBody>
            <a:bodyPr vert="horz" wrap="square" lIns="91440" tIns="45720" rIns="91440" bIns="45720" numCol="1" anchor="t" anchorCtr="0" compatLnSpc="1"/>
            <a:lstStyle/>
            <a:p>
              <a:endParaRPr lang="en-US"/>
            </a:p>
          </p:txBody>
        </p:sp>
      </p:grpSp>
      <p:grpSp>
        <p:nvGrpSpPr>
          <p:cNvPr id="59" name="组合 58">
            <a:extLst>
              <a:ext uri="{FF2B5EF4-FFF2-40B4-BE49-F238E27FC236}">
                <a16:creationId xmlns:a16="http://schemas.microsoft.com/office/drawing/2014/main" id="{3C58FE06-7D86-4641-AFA8-74CA92A5406D}"/>
              </a:ext>
            </a:extLst>
          </p:cNvPr>
          <p:cNvGrpSpPr/>
          <p:nvPr/>
        </p:nvGrpSpPr>
        <p:grpSpPr>
          <a:xfrm>
            <a:off x="6547286" y="1653394"/>
            <a:ext cx="430588" cy="335606"/>
            <a:chOff x="9439656" y="2777910"/>
            <a:chExt cx="548947" cy="427856"/>
          </a:xfrm>
        </p:grpSpPr>
        <p:sp>
          <p:nvSpPr>
            <p:cNvPr id="60" name="Freeform 267">
              <a:extLst>
                <a:ext uri="{FF2B5EF4-FFF2-40B4-BE49-F238E27FC236}">
                  <a16:creationId xmlns:a16="http://schemas.microsoft.com/office/drawing/2014/main" id="{E6A26CFF-8C80-AA45-9BD4-3A86AF33E81F}"/>
                </a:ext>
              </a:extLst>
            </p:cNvPr>
            <p:cNvSpPr>
              <a:spLocks noEditPoints="1"/>
            </p:cNvSpPr>
            <p:nvPr/>
          </p:nvSpPr>
          <p:spPr bwMode="auto">
            <a:xfrm>
              <a:off x="9439656" y="2777910"/>
              <a:ext cx="548947" cy="427856"/>
            </a:xfrm>
            <a:custGeom>
              <a:avLst/>
              <a:gdLst>
                <a:gd name="T0" fmla="*/ 224 w 260"/>
                <a:gd name="T1" fmla="*/ 0 h 202"/>
                <a:gd name="T2" fmla="*/ 36 w 260"/>
                <a:gd name="T3" fmla="*/ 0 h 202"/>
                <a:gd name="T4" fmla="*/ 0 w 260"/>
                <a:gd name="T5" fmla="*/ 36 h 202"/>
                <a:gd name="T6" fmla="*/ 0 w 260"/>
                <a:gd name="T7" fmla="*/ 166 h 202"/>
                <a:gd name="T8" fmla="*/ 36 w 260"/>
                <a:gd name="T9" fmla="*/ 202 h 202"/>
                <a:gd name="T10" fmla="*/ 224 w 260"/>
                <a:gd name="T11" fmla="*/ 202 h 202"/>
                <a:gd name="T12" fmla="*/ 260 w 260"/>
                <a:gd name="T13" fmla="*/ 166 h 202"/>
                <a:gd name="T14" fmla="*/ 260 w 260"/>
                <a:gd name="T15" fmla="*/ 36 h 202"/>
                <a:gd name="T16" fmla="*/ 224 w 260"/>
                <a:gd name="T17" fmla="*/ 0 h 202"/>
                <a:gd name="T18" fmla="*/ 239 w 260"/>
                <a:gd name="T19" fmla="*/ 166 h 202"/>
                <a:gd name="T20" fmla="*/ 224 w 260"/>
                <a:gd name="T21" fmla="*/ 181 h 202"/>
                <a:gd name="T22" fmla="*/ 36 w 260"/>
                <a:gd name="T23" fmla="*/ 181 h 202"/>
                <a:gd name="T24" fmla="*/ 22 w 260"/>
                <a:gd name="T25" fmla="*/ 166 h 202"/>
                <a:gd name="T26" fmla="*/ 22 w 260"/>
                <a:gd name="T27" fmla="*/ 36 h 202"/>
                <a:gd name="T28" fmla="*/ 36 w 260"/>
                <a:gd name="T29" fmla="*/ 21 h 202"/>
                <a:gd name="T30" fmla="*/ 224 w 260"/>
                <a:gd name="T31" fmla="*/ 21 h 202"/>
                <a:gd name="T32" fmla="*/ 239 w 260"/>
                <a:gd name="T33" fmla="*/ 36 h 202"/>
                <a:gd name="T34" fmla="*/ 239 w 260"/>
                <a:gd name="T35" fmla="*/ 16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202">
                  <a:moveTo>
                    <a:pt x="224" y="0"/>
                  </a:moveTo>
                  <a:cubicBezTo>
                    <a:pt x="36" y="0"/>
                    <a:pt x="36" y="0"/>
                    <a:pt x="36" y="0"/>
                  </a:cubicBezTo>
                  <a:cubicBezTo>
                    <a:pt x="16" y="0"/>
                    <a:pt x="0" y="16"/>
                    <a:pt x="0" y="36"/>
                  </a:cubicBezTo>
                  <a:cubicBezTo>
                    <a:pt x="0" y="166"/>
                    <a:pt x="0" y="166"/>
                    <a:pt x="0" y="166"/>
                  </a:cubicBezTo>
                  <a:cubicBezTo>
                    <a:pt x="0" y="186"/>
                    <a:pt x="16" y="202"/>
                    <a:pt x="36" y="202"/>
                  </a:cubicBezTo>
                  <a:cubicBezTo>
                    <a:pt x="224" y="202"/>
                    <a:pt x="224" y="202"/>
                    <a:pt x="224" y="202"/>
                  </a:cubicBezTo>
                  <a:cubicBezTo>
                    <a:pt x="244" y="202"/>
                    <a:pt x="260" y="186"/>
                    <a:pt x="260" y="166"/>
                  </a:cubicBezTo>
                  <a:cubicBezTo>
                    <a:pt x="260" y="36"/>
                    <a:pt x="260" y="36"/>
                    <a:pt x="260" y="36"/>
                  </a:cubicBezTo>
                  <a:cubicBezTo>
                    <a:pt x="260" y="16"/>
                    <a:pt x="244" y="0"/>
                    <a:pt x="224" y="0"/>
                  </a:cubicBezTo>
                  <a:close/>
                  <a:moveTo>
                    <a:pt x="239" y="166"/>
                  </a:moveTo>
                  <a:cubicBezTo>
                    <a:pt x="239" y="174"/>
                    <a:pt x="232" y="181"/>
                    <a:pt x="224" y="181"/>
                  </a:cubicBezTo>
                  <a:cubicBezTo>
                    <a:pt x="36" y="181"/>
                    <a:pt x="36" y="181"/>
                    <a:pt x="36" y="181"/>
                  </a:cubicBezTo>
                  <a:cubicBezTo>
                    <a:pt x="28" y="181"/>
                    <a:pt x="22" y="174"/>
                    <a:pt x="22" y="166"/>
                  </a:cubicBezTo>
                  <a:cubicBezTo>
                    <a:pt x="22" y="36"/>
                    <a:pt x="22" y="36"/>
                    <a:pt x="22" y="36"/>
                  </a:cubicBezTo>
                  <a:cubicBezTo>
                    <a:pt x="22" y="28"/>
                    <a:pt x="28" y="21"/>
                    <a:pt x="36" y="21"/>
                  </a:cubicBezTo>
                  <a:cubicBezTo>
                    <a:pt x="224" y="21"/>
                    <a:pt x="224" y="21"/>
                    <a:pt x="224" y="21"/>
                  </a:cubicBezTo>
                  <a:cubicBezTo>
                    <a:pt x="232" y="21"/>
                    <a:pt x="239" y="28"/>
                    <a:pt x="239" y="36"/>
                  </a:cubicBezTo>
                  <a:lnTo>
                    <a:pt x="239" y="166"/>
                  </a:lnTo>
                  <a:close/>
                </a:path>
              </a:pathLst>
            </a:custGeom>
            <a:solidFill>
              <a:srgbClr val="424953"/>
            </a:solidFill>
            <a:ln>
              <a:noFill/>
            </a:ln>
          </p:spPr>
          <p:txBody>
            <a:bodyPr vert="horz" wrap="square" lIns="91440" tIns="45720" rIns="91440" bIns="45720" numCol="1" anchor="t" anchorCtr="0" compatLnSpc="1"/>
            <a:lstStyle/>
            <a:p>
              <a:endParaRPr lang="en-US"/>
            </a:p>
          </p:txBody>
        </p:sp>
        <p:sp>
          <p:nvSpPr>
            <p:cNvPr id="61" name="Freeform 268">
              <a:extLst>
                <a:ext uri="{FF2B5EF4-FFF2-40B4-BE49-F238E27FC236}">
                  <a16:creationId xmlns:a16="http://schemas.microsoft.com/office/drawing/2014/main" id="{37AD2D8F-2710-DF47-BF5D-1503FCAAC40B}"/>
                </a:ext>
              </a:extLst>
            </p:cNvPr>
            <p:cNvSpPr/>
            <p:nvPr/>
          </p:nvSpPr>
          <p:spPr bwMode="auto">
            <a:xfrm>
              <a:off x="9638784" y="2884201"/>
              <a:ext cx="192401" cy="215273"/>
            </a:xfrm>
            <a:custGeom>
              <a:avLst/>
              <a:gdLst>
                <a:gd name="T0" fmla="*/ 80 w 91"/>
                <a:gd name="T1" fmla="*/ 40 h 102"/>
                <a:gd name="T2" fmla="*/ 19 w 91"/>
                <a:gd name="T3" fmla="*/ 6 h 102"/>
                <a:gd name="T4" fmla="*/ 0 w 91"/>
                <a:gd name="T5" fmla="*/ 17 h 102"/>
                <a:gd name="T6" fmla="*/ 0 w 91"/>
                <a:gd name="T7" fmla="*/ 85 h 102"/>
                <a:gd name="T8" fmla="*/ 19 w 91"/>
                <a:gd name="T9" fmla="*/ 96 h 102"/>
                <a:gd name="T10" fmla="*/ 80 w 91"/>
                <a:gd name="T11" fmla="*/ 62 h 102"/>
                <a:gd name="T12" fmla="*/ 80 w 91"/>
                <a:gd name="T13" fmla="*/ 40 h 102"/>
              </a:gdLst>
              <a:ahLst/>
              <a:cxnLst>
                <a:cxn ang="0">
                  <a:pos x="T0" y="T1"/>
                </a:cxn>
                <a:cxn ang="0">
                  <a:pos x="T2" y="T3"/>
                </a:cxn>
                <a:cxn ang="0">
                  <a:pos x="T4" y="T5"/>
                </a:cxn>
                <a:cxn ang="0">
                  <a:pos x="T6" y="T7"/>
                </a:cxn>
                <a:cxn ang="0">
                  <a:pos x="T8" y="T9"/>
                </a:cxn>
                <a:cxn ang="0">
                  <a:pos x="T10" y="T11"/>
                </a:cxn>
                <a:cxn ang="0">
                  <a:pos x="T12" y="T13"/>
                </a:cxn>
              </a:cxnLst>
              <a:rect l="0" t="0" r="r" b="b"/>
              <a:pathLst>
                <a:path w="91" h="102">
                  <a:moveTo>
                    <a:pt x="80" y="40"/>
                  </a:moveTo>
                  <a:cubicBezTo>
                    <a:pt x="19" y="6"/>
                    <a:pt x="19" y="6"/>
                    <a:pt x="19" y="6"/>
                  </a:cubicBezTo>
                  <a:cubicBezTo>
                    <a:pt x="8" y="0"/>
                    <a:pt x="0" y="5"/>
                    <a:pt x="0" y="17"/>
                  </a:cubicBezTo>
                  <a:cubicBezTo>
                    <a:pt x="0" y="85"/>
                    <a:pt x="0" y="85"/>
                    <a:pt x="0" y="85"/>
                  </a:cubicBezTo>
                  <a:cubicBezTo>
                    <a:pt x="0" y="97"/>
                    <a:pt x="8" y="102"/>
                    <a:pt x="19" y="96"/>
                  </a:cubicBezTo>
                  <a:cubicBezTo>
                    <a:pt x="80" y="62"/>
                    <a:pt x="80" y="62"/>
                    <a:pt x="80" y="62"/>
                  </a:cubicBezTo>
                  <a:cubicBezTo>
                    <a:pt x="91" y="56"/>
                    <a:pt x="91" y="46"/>
                    <a:pt x="80" y="40"/>
                  </a:cubicBezTo>
                  <a:close/>
                </a:path>
              </a:pathLst>
            </a:custGeom>
            <a:solidFill>
              <a:srgbClr val="424953"/>
            </a:solidFill>
            <a:ln>
              <a:noFill/>
            </a:ln>
          </p:spPr>
          <p:txBody>
            <a:bodyPr vert="horz" wrap="square" lIns="91440" tIns="45720" rIns="91440" bIns="45720" numCol="1" anchor="t" anchorCtr="0" compatLnSpc="1"/>
            <a:lstStyle/>
            <a:p>
              <a:endParaRPr lang="en-US"/>
            </a:p>
          </p:txBody>
        </p:sp>
      </p:grpSp>
      <p:grpSp>
        <p:nvGrpSpPr>
          <p:cNvPr id="62" name="组合 61">
            <a:extLst>
              <a:ext uri="{FF2B5EF4-FFF2-40B4-BE49-F238E27FC236}">
                <a16:creationId xmlns:a16="http://schemas.microsoft.com/office/drawing/2014/main" id="{A01806E1-8F9F-2740-B536-E2BE169AA466}"/>
              </a:ext>
            </a:extLst>
          </p:cNvPr>
          <p:cNvGrpSpPr/>
          <p:nvPr/>
        </p:nvGrpSpPr>
        <p:grpSpPr>
          <a:xfrm>
            <a:off x="10200000" y="1642327"/>
            <a:ext cx="444788" cy="346673"/>
            <a:chOff x="9439656" y="2777910"/>
            <a:chExt cx="548947" cy="427856"/>
          </a:xfrm>
        </p:grpSpPr>
        <p:sp>
          <p:nvSpPr>
            <p:cNvPr id="63" name="Freeform 267">
              <a:extLst>
                <a:ext uri="{FF2B5EF4-FFF2-40B4-BE49-F238E27FC236}">
                  <a16:creationId xmlns:a16="http://schemas.microsoft.com/office/drawing/2014/main" id="{CFCA596B-E9F7-444A-9952-F54F09210819}"/>
                </a:ext>
              </a:extLst>
            </p:cNvPr>
            <p:cNvSpPr>
              <a:spLocks noEditPoints="1"/>
            </p:cNvSpPr>
            <p:nvPr/>
          </p:nvSpPr>
          <p:spPr bwMode="auto">
            <a:xfrm>
              <a:off x="9439656" y="2777910"/>
              <a:ext cx="548947" cy="427856"/>
            </a:xfrm>
            <a:custGeom>
              <a:avLst/>
              <a:gdLst>
                <a:gd name="T0" fmla="*/ 224 w 260"/>
                <a:gd name="T1" fmla="*/ 0 h 202"/>
                <a:gd name="T2" fmla="*/ 36 w 260"/>
                <a:gd name="T3" fmla="*/ 0 h 202"/>
                <a:gd name="T4" fmla="*/ 0 w 260"/>
                <a:gd name="T5" fmla="*/ 36 h 202"/>
                <a:gd name="T6" fmla="*/ 0 w 260"/>
                <a:gd name="T7" fmla="*/ 166 h 202"/>
                <a:gd name="T8" fmla="*/ 36 w 260"/>
                <a:gd name="T9" fmla="*/ 202 h 202"/>
                <a:gd name="T10" fmla="*/ 224 w 260"/>
                <a:gd name="T11" fmla="*/ 202 h 202"/>
                <a:gd name="T12" fmla="*/ 260 w 260"/>
                <a:gd name="T13" fmla="*/ 166 h 202"/>
                <a:gd name="T14" fmla="*/ 260 w 260"/>
                <a:gd name="T15" fmla="*/ 36 h 202"/>
                <a:gd name="T16" fmla="*/ 224 w 260"/>
                <a:gd name="T17" fmla="*/ 0 h 202"/>
                <a:gd name="T18" fmla="*/ 239 w 260"/>
                <a:gd name="T19" fmla="*/ 166 h 202"/>
                <a:gd name="T20" fmla="*/ 224 w 260"/>
                <a:gd name="T21" fmla="*/ 181 h 202"/>
                <a:gd name="T22" fmla="*/ 36 w 260"/>
                <a:gd name="T23" fmla="*/ 181 h 202"/>
                <a:gd name="T24" fmla="*/ 22 w 260"/>
                <a:gd name="T25" fmla="*/ 166 h 202"/>
                <a:gd name="T26" fmla="*/ 22 w 260"/>
                <a:gd name="T27" fmla="*/ 36 h 202"/>
                <a:gd name="T28" fmla="*/ 36 w 260"/>
                <a:gd name="T29" fmla="*/ 21 h 202"/>
                <a:gd name="T30" fmla="*/ 224 w 260"/>
                <a:gd name="T31" fmla="*/ 21 h 202"/>
                <a:gd name="T32" fmla="*/ 239 w 260"/>
                <a:gd name="T33" fmla="*/ 36 h 202"/>
                <a:gd name="T34" fmla="*/ 239 w 260"/>
                <a:gd name="T35" fmla="*/ 16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0" h="202">
                  <a:moveTo>
                    <a:pt x="224" y="0"/>
                  </a:moveTo>
                  <a:cubicBezTo>
                    <a:pt x="36" y="0"/>
                    <a:pt x="36" y="0"/>
                    <a:pt x="36" y="0"/>
                  </a:cubicBezTo>
                  <a:cubicBezTo>
                    <a:pt x="16" y="0"/>
                    <a:pt x="0" y="16"/>
                    <a:pt x="0" y="36"/>
                  </a:cubicBezTo>
                  <a:cubicBezTo>
                    <a:pt x="0" y="166"/>
                    <a:pt x="0" y="166"/>
                    <a:pt x="0" y="166"/>
                  </a:cubicBezTo>
                  <a:cubicBezTo>
                    <a:pt x="0" y="186"/>
                    <a:pt x="16" y="202"/>
                    <a:pt x="36" y="202"/>
                  </a:cubicBezTo>
                  <a:cubicBezTo>
                    <a:pt x="224" y="202"/>
                    <a:pt x="224" y="202"/>
                    <a:pt x="224" y="202"/>
                  </a:cubicBezTo>
                  <a:cubicBezTo>
                    <a:pt x="244" y="202"/>
                    <a:pt x="260" y="186"/>
                    <a:pt x="260" y="166"/>
                  </a:cubicBezTo>
                  <a:cubicBezTo>
                    <a:pt x="260" y="36"/>
                    <a:pt x="260" y="36"/>
                    <a:pt x="260" y="36"/>
                  </a:cubicBezTo>
                  <a:cubicBezTo>
                    <a:pt x="260" y="16"/>
                    <a:pt x="244" y="0"/>
                    <a:pt x="224" y="0"/>
                  </a:cubicBezTo>
                  <a:close/>
                  <a:moveTo>
                    <a:pt x="239" y="166"/>
                  </a:moveTo>
                  <a:cubicBezTo>
                    <a:pt x="239" y="174"/>
                    <a:pt x="232" y="181"/>
                    <a:pt x="224" y="181"/>
                  </a:cubicBezTo>
                  <a:cubicBezTo>
                    <a:pt x="36" y="181"/>
                    <a:pt x="36" y="181"/>
                    <a:pt x="36" y="181"/>
                  </a:cubicBezTo>
                  <a:cubicBezTo>
                    <a:pt x="28" y="181"/>
                    <a:pt x="22" y="174"/>
                    <a:pt x="22" y="166"/>
                  </a:cubicBezTo>
                  <a:cubicBezTo>
                    <a:pt x="22" y="36"/>
                    <a:pt x="22" y="36"/>
                    <a:pt x="22" y="36"/>
                  </a:cubicBezTo>
                  <a:cubicBezTo>
                    <a:pt x="22" y="28"/>
                    <a:pt x="28" y="21"/>
                    <a:pt x="36" y="21"/>
                  </a:cubicBezTo>
                  <a:cubicBezTo>
                    <a:pt x="224" y="21"/>
                    <a:pt x="224" y="21"/>
                    <a:pt x="224" y="21"/>
                  </a:cubicBezTo>
                  <a:cubicBezTo>
                    <a:pt x="232" y="21"/>
                    <a:pt x="239" y="28"/>
                    <a:pt x="239" y="36"/>
                  </a:cubicBezTo>
                  <a:lnTo>
                    <a:pt x="239" y="166"/>
                  </a:lnTo>
                  <a:close/>
                </a:path>
              </a:pathLst>
            </a:custGeom>
            <a:solidFill>
              <a:schemeClr val="accent2"/>
            </a:solidFill>
            <a:ln>
              <a:noFill/>
            </a:ln>
          </p:spPr>
          <p:txBody>
            <a:bodyPr vert="horz" wrap="square" lIns="91440" tIns="45720" rIns="91440" bIns="45720" numCol="1" anchor="t" anchorCtr="0" compatLnSpc="1"/>
            <a:lstStyle/>
            <a:p>
              <a:endParaRPr lang="en-US"/>
            </a:p>
          </p:txBody>
        </p:sp>
        <p:sp>
          <p:nvSpPr>
            <p:cNvPr id="64" name="Freeform 268">
              <a:extLst>
                <a:ext uri="{FF2B5EF4-FFF2-40B4-BE49-F238E27FC236}">
                  <a16:creationId xmlns:a16="http://schemas.microsoft.com/office/drawing/2014/main" id="{59DCADC2-14E8-BC48-81D8-88D5EABA1E8B}"/>
                </a:ext>
              </a:extLst>
            </p:cNvPr>
            <p:cNvSpPr/>
            <p:nvPr/>
          </p:nvSpPr>
          <p:spPr bwMode="auto">
            <a:xfrm>
              <a:off x="9638784" y="2884201"/>
              <a:ext cx="192401" cy="215273"/>
            </a:xfrm>
            <a:custGeom>
              <a:avLst/>
              <a:gdLst>
                <a:gd name="T0" fmla="*/ 80 w 91"/>
                <a:gd name="T1" fmla="*/ 40 h 102"/>
                <a:gd name="T2" fmla="*/ 19 w 91"/>
                <a:gd name="T3" fmla="*/ 6 h 102"/>
                <a:gd name="T4" fmla="*/ 0 w 91"/>
                <a:gd name="T5" fmla="*/ 17 h 102"/>
                <a:gd name="T6" fmla="*/ 0 w 91"/>
                <a:gd name="T7" fmla="*/ 85 h 102"/>
                <a:gd name="T8" fmla="*/ 19 w 91"/>
                <a:gd name="T9" fmla="*/ 96 h 102"/>
                <a:gd name="T10" fmla="*/ 80 w 91"/>
                <a:gd name="T11" fmla="*/ 62 h 102"/>
                <a:gd name="T12" fmla="*/ 80 w 91"/>
                <a:gd name="T13" fmla="*/ 40 h 102"/>
              </a:gdLst>
              <a:ahLst/>
              <a:cxnLst>
                <a:cxn ang="0">
                  <a:pos x="T0" y="T1"/>
                </a:cxn>
                <a:cxn ang="0">
                  <a:pos x="T2" y="T3"/>
                </a:cxn>
                <a:cxn ang="0">
                  <a:pos x="T4" y="T5"/>
                </a:cxn>
                <a:cxn ang="0">
                  <a:pos x="T6" y="T7"/>
                </a:cxn>
                <a:cxn ang="0">
                  <a:pos x="T8" y="T9"/>
                </a:cxn>
                <a:cxn ang="0">
                  <a:pos x="T10" y="T11"/>
                </a:cxn>
                <a:cxn ang="0">
                  <a:pos x="T12" y="T13"/>
                </a:cxn>
              </a:cxnLst>
              <a:rect l="0" t="0" r="r" b="b"/>
              <a:pathLst>
                <a:path w="91" h="102">
                  <a:moveTo>
                    <a:pt x="80" y="40"/>
                  </a:moveTo>
                  <a:cubicBezTo>
                    <a:pt x="19" y="6"/>
                    <a:pt x="19" y="6"/>
                    <a:pt x="19" y="6"/>
                  </a:cubicBezTo>
                  <a:cubicBezTo>
                    <a:pt x="8" y="0"/>
                    <a:pt x="0" y="5"/>
                    <a:pt x="0" y="17"/>
                  </a:cubicBezTo>
                  <a:cubicBezTo>
                    <a:pt x="0" y="85"/>
                    <a:pt x="0" y="85"/>
                    <a:pt x="0" y="85"/>
                  </a:cubicBezTo>
                  <a:cubicBezTo>
                    <a:pt x="0" y="97"/>
                    <a:pt x="8" y="102"/>
                    <a:pt x="19" y="96"/>
                  </a:cubicBezTo>
                  <a:cubicBezTo>
                    <a:pt x="80" y="62"/>
                    <a:pt x="80" y="62"/>
                    <a:pt x="80" y="62"/>
                  </a:cubicBezTo>
                  <a:cubicBezTo>
                    <a:pt x="91" y="56"/>
                    <a:pt x="91" y="46"/>
                    <a:pt x="80" y="40"/>
                  </a:cubicBezTo>
                  <a:close/>
                </a:path>
              </a:pathLst>
            </a:custGeom>
            <a:solidFill>
              <a:schemeClr val="accent2"/>
            </a:solidFill>
            <a:ln>
              <a:noFill/>
            </a:ln>
          </p:spPr>
          <p:txBody>
            <a:bodyPr vert="horz" wrap="square" lIns="91440" tIns="45720" rIns="91440" bIns="45720" numCol="1" anchor="t" anchorCtr="0" compatLnSpc="1"/>
            <a:lstStyle/>
            <a:p>
              <a:endParaRPr lang="en-US"/>
            </a:p>
          </p:txBody>
        </p:sp>
      </p:grpSp>
      <p:sp>
        <p:nvSpPr>
          <p:cNvPr id="68" name="文本框 67">
            <a:extLst>
              <a:ext uri="{FF2B5EF4-FFF2-40B4-BE49-F238E27FC236}">
                <a16:creationId xmlns:a16="http://schemas.microsoft.com/office/drawing/2014/main" id="{0639EE97-7DC6-9647-92E9-9F36D7709CBD}"/>
              </a:ext>
            </a:extLst>
          </p:cNvPr>
          <p:cNvSpPr txBox="1"/>
          <p:nvPr/>
        </p:nvSpPr>
        <p:spPr>
          <a:xfrm>
            <a:off x="1498449" y="940620"/>
            <a:ext cx="3305890" cy="523220"/>
          </a:xfrm>
          <a:prstGeom prst="rect">
            <a:avLst/>
          </a:prstGeom>
          <a:noFill/>
        </p:spPr>
        <p:txBody>
          <a:bodyPr wrap="square" rtlCol="0">
            <a:spAutoFit/>
            <a:scene3d>
              <a:camera prst="orthographicFront"/>
              <a:lightRig rig="threePt" dir="t"/>
            </a:scene3d>
            <a:sp3d contourW="12700"/>
          </a:bodyPr>
          <a:lstStyle/>
          <a:p>
            <a:pPr marL="0" marR="0" lvl="0" indent="0" defTabSz="4572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rPr>
              <a:t>“人气王”直播</a:t>
            </a:r>
          </a:p>
        </p:txBody>
      </p:sp>
      <p:grpSp>
        <p:nvGrpSpPr>
          <p:cNvPr id="69" name="Group 24">
            <a:extLst>
              <a:ext uri="{FF2B5EF4-FFF2-40B4-BE49-F238E27FC236}">
                <a16:creationId xmlns:a16="http://schemas.microsoft.com/office/drawing/2014/main" id="{28CE7FAC-4E4A-AD48-8132-903EE241C78C}"/>
              </a:ext>
            </a:extLst>
          </p:cNvPr>
          <p:cNvGrpSpPr/>
          <p:nvPr/>
        </p:nvGrpSpPr>
        <p:grpSpPr>
          <a:xfrm>
            <a:off x="753336" y="829783"/>
            <a:ext cx="693763" cy="673901"/>
            <a:chOff x="840159" y="2852760"/>
            <a:chExt cx="493370" cy="479245"/>
          </a:xfrm>
        </p:grpSpPr>
        <p:sp>
          <p:nvSpPr>
            <p:cNvPr id="70" name="Rounded Rectangle 25">
              <a:extLst>
                <a:ext uri="{FF2B5EF4-FFF2-40B4-BE49-F238E27FC236}">
                  <a16:creationId xmlns:a16="http://schemas.microsoft.com/office/drawing/2014/main" id="{6156EF19-DDA8-4240-97C5-80DB3D846271}"/>
                </a:ext>
              </a:extLst>
            </p:cNvPr>
            <p:cNvSpPr/>
            <p:nvPr/>
          </p:nvSpPr>
          <p:spPr>
            <a:xfrm>
              <a:off x="840159" y="2852760"/>
              <a:ext cx="493370" cy="47924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800" dirty="0">
                <a:solidFill>
                  <a:schemeClr val="bg1"/>
                </a:solidFill>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71" name="Freeform 144">
              <a:extLst>
                <a:ext uri="{FF2B5EF4-FFF2-40B4-BE49-F238E27FC236}">
                  <a16:creationId xmlns:a16="http://schemas.microsoft.com/office/drawing/2014/main" id="{5E12C64F-54F7-4F46-9040-54895179CB16}"/>
                </a:ext>
              </a:extLst>
            </p:cNvPr>
            <p:cNvSpPr>
              <a:spLocks noEditPoints="1"/>
            </p:cNvSpPr>
            <p:nvPr/>
          </p:nvSpPr>
          <p:spPr bwMode="auto">
            <a:xfrm>
              <a:off x="955869" y="2990792"/>
              <a:ext cx="261950" cy="203180"/>
            </a:xfrm>
            <a:custGeom>
              <a:avLst/>
              <a:gdLst/>
              <a:ahLst/>
              <a:cxnLst>
                <a:cxn ang="0">
                  <a:pos x="67" y="55"/>
                </a:cxn>
                <a:cxn ang="0">
                  <a:pos x="65" y="56"/>
                </a:cxn>
                <a:cxn ang="0">
                  <a:pos x="8" y="56"/>
                </a:cxn>
                <a:cxn ang="0">
                  <a:pos x="6" y="55"/>
                </a:cxn>
                <a:cxn ang="0">
                  <a:pos x="0" y="36"/>
                </a:cxn>
                <a:cxn ang="0">
                  <a:pos x="36" y="0"/>
                </a:cxn>
                <a:cxn ang="0">
                  <a:pos x="72" y="36"/>
                </a:cxn>
                <a:cxn ang="0">
                  <a:pos x="67" y="55"/>
                </a:cxn>
                <a:cxn ang="0">
                  <a:pos x="11" y="30"/>
                </a:cxn>
                <a:cxn ang="0">
                  <a:pos x="6" y="36"/>
                </a:cxn>
                <a:cxn ang="0">
                  <a:pos x="11" y="41"/>
                </a:cxn>
                <a:cxn ang="0">
                  <a:pos x="16" y="36"/>
                </a:cxn>
                <a:cxn ang="0">
                  <a:pos x="11" y="30"/>
                </a:cxn>
                <a:cxn ang="0">
                  <a:pos x="18" y="12"/>
                </a:cxn>
                <a:cxn ang="0">
                  <a:pos x="13" y="18"/>
                </a:cxn>
                <a:cxn ang="0">
                  <a:pos x="18" y="23"/>
                </a:cxn>
                <a:cxn ang="0">
                  <a:pos x="24" y="18"/>
                </a:cxn>
                <a:cxn ang="0">
                  <a:pos x="18" y="12"/>
                </a:cxn>
                <a:cxn ang="0">
                  <a:pos x="45" y="22"/>
                </a:cxn>
                <a:cxn ang="0">
                  <a:pos x="43" y="18"/>
                </a:cxn>
                <a:cxn ang="0">
                  <a:pos x="40" y="20"/>
                </a:cxn>
                <a:cxn ang="0">
                  <a:pos x="36" y="36"/>
                </a:cxn>
                <a:cxn ang="0">
                  <a:pos x="29" y="41"/>
                </a:cxn>
                <a:cxn ang="0">
                  <a:pos x="34" y="51"/>
                </a:cxn>
                <a:cxn ang="0">
                  <a:pos x="44" y="45"/>
                </a:cxn>
                <a:cxn ang="0">
                  <a:pos x="41" y="37"/>
                </a:cxn>
                <a:cxn ang="0">
                  <a:pos x="45" y="22"/>
                </a:cxn>
                <a:cxn ang="0">
                  <a:pos x="36" y="5"/>
                </a:cxn>
                <a:cxn ang="0">
                  <a:pos x="31" y="10"/>
                </a:cxn>
                <a:cxn ang="0">
                  <a:pos x="36" y="15"/>
                </a:cxn>
                <a:cxn ang="0">
                  <a:pos x="42" y="10"/>
                </a:cxn>
                <a:cxn ang="0">
                  <a:pos x="36" y="5"/>
                </a:cxn>
                <a:cxn ang="0">
                  <a:pos x="54" y="12"/>
                </a:cxn>
                <a:cxn ang="0">
                  <a:pos x="49" y="18"/>
                </a:cxn>
                <a:cxn ang="0">
                  <a:pos x="54" y="23"/>
                </a:cxn>
                <a:cxn ang="0">
                  <a:pos x="60" y="18"/>
                </a:cxn>
                <a:cxn ang="0">
                  <a:pos x="54" y="12"/>
                </a:cxn>
                <a:cxn ang="0">
                  <a:pos x="62" y="30"/>
                </a:cxn>
                <a:cxn ang="0">
                  <a:pos x="57" y="36"/>
                </a:cxn>
                <a:cxn ang="0">
                  <a:pos x="62" y="41"/>
                </a:cxn>
                <a:cxn ang="0">
                  <a:pos x="67" y="36"/>
                </a:cxn>
                <a:cxn ang="0">
                  <a:pos x="62" y="30"/>
                </a:cxn>
              </a:cxnLst>
              <a:rect l="0" t="0" r="r" b="b"/>
              <a:pathLst>
                <a:path w="72" h="56">
                  <a:moveTo>
                    <a:pt x="67" y="55"/>
                  </a:moveTo>
                  <a:cubicBezTo>
                    <a:pt x="66" y="56"/>
                    <a:pt x="66" y="56"/>
                    <a:pt x="65" y="56"/>
                  </a:cubicBezTo>
                  <a:cubicBezTo>
                    <a:pt x="8" y="56"/>
                    <a:pt x="8" y="56"/>
                    <a:pt x="8" y="56"/>
                  </a:cubicBezTo>
                  <a:cubicBezTo>
                    <a:pt x="7" y="56"/>
                    <a:pt x="7" y="56"/>
                    <a:pt x="6" y="55"/>
                  </a:cubicBezTo>
                  <a:cubicBezTo>
                    <a:pt x="2" y="49"/>
                    <a:pt x="0" y="42"/>
                    <a:pt x="0" y="36"/>
                  </a:cubicBezTo>
                  <a:cubicBezTo>
                    <a:pt x="0" y="16"/>
                    <a:pt x="17" y="0"/>
                    <a:pt x="36" y="0"/>
                  </a:cubicBezTo>
                  <a:cubicBezTo>
                    <a:pt x="56" y="0"/>
                    <a:pt x="72" y="16"/>
                    <a:pt x="72" y="36"/>
                  </a:cubicBezTo>
                  <a:cubicBezTo>
                    <a:pt x="72" y="42"/>
                    <a:pt x="70" y="49"/>
                    <a:pt x="67" y="55"/>
                  </a:cubicBezTo>
                  <a:close/>
                  <a:moveTo>
                    <a:pt x="11" y="30"/>
                  </a:moveTo>
                  <a:cubicBezTo>
                    <a:pt x="8" y="30"/>
                    <a:pt x="6" y="33"/>
                    <a:pt x="6" y="36"/>
                  </a:cubicBezTo>
                  <a:cubicBezTo>
                    <a:pt x="6" y="38"/>
                    <a:pt x="8" y="41"/>
                    <a:pt x="11" y="41"/>
                  </a:cubicBezTo>
                  <a:cubicBezTo>
                    <a:pt x="14" y="41"/>
                    <a:pt x="16" y="38"/>
                    <a:pt x="16" y="36"/>
                  </a:cubicBezTo>
                  <a:cubicBezTo>
                    <a:pt x="16" y="33"/>
                    <a:pt x="14" y="30"/>
                    <a:pt x="11" y="30"/>
                  </a:cubicBezTo>
                  <a:close/>
                  <a:moveTo>
                    <a:pt x="18" y="12"/>
                  </a:moveTo>
                  <a:cubicBezTo>
                    <a:pt x="16" y="12"/>
                    <a:pt x="13" y="15"/>
                    <a:pt x="13" y="18"/>
                  </a:cubicBezTo>
                  <a:cubicBezTo>
                    <a:pt x="13" y="20"/>
                    <a:pt x="16" y="23"/>
                    <a:pt x="18" y="23"/>
                  </a:cubicBezTo>
                  <a:cubicBezTo>
                    <a:pt x="21" y="23"/>
                    <a:pt x="24" y="20"/>
                    <a:pt x="24" y="18"/>
                  </a:cubicBezTo>
                  <a:cubicBezTo>
                    <a:pt x="24" y="15"/>
                    <a:pt x="21" y="12"/>
                    <a:pt x="18" y="12"/>
                  </a:cubicBezTo>
                  <a:close/>
                  <a:moveTo>
                    <a:pt x="45" y="22"/>
                  </a:moveTo>
                  <a:cubicBezTo>
                    <a:pt x="45" y="20"/>
                    <a:pt x="44" y="19"/>
                    <a:pt x="43" y="18"/>
                  </a:cubicBezTo>
                  <a:cubicBezTo>
                    <a:pt x="42" y="18"/>
                    <a:pt x="40" y="19"/>
                    <a:pt x="40" y="20"/>
                  </a:cubicBezTo>
                  <a:cubicBezTo>
                    <a:pt x="36" y="36"/>
                    <a:pt x="36" y="36"/>
                    <a:pt x="36" y="36"/>
                  </a:cubicBezTo>
                  <a:cubicBezTo>
                    <a:pt x="33" y="36"/>
                    <a:pt x="30" y="38"/>
                    <a:pt x="29" y="41"/>
                  </a:cubicBezTo>
                  <a:cubicBezTo>
                    <a:pt x="28" y="45"/>
                    <a:pt x="30" y="50"/>
                    <a:pt x="34" y="51"/>
                  </a:cubicBezTo>
                  <a:cubicBezTo>
                    <a:pt x="39" y="52"/>
                    <a:pt x="43" y="49"/>
                    <a:pt x="44" y="45"/>
                  </a:cubicBezTo>
                  <a:cubicBezTo>
                    <a:pt x="45" y="42"/>
                    <a:pt x="43" y="39"/>
                    <a:pt x="41" y="37"/>
                  </a:cubicBezTo>
                  <a:lnTo>
                    <a:pt x="45" y="22"/>
                  </a:lnTo>
                  <a:close/>
                  <a:moveTo>
                    <a:pt x="36" y="5"/>
                  </a:moveTo>
                  <a:cubicBezTo>
                    <a:pt x="34" y="5"/>
                    <a:pt x="31" y="7"/>
                    <a:pt x="31" y="10"/>
                  </a:cubicBezTo>
                  <a:cubicBezTo>
                    <a:pt x="31" y="13"/>
                    <a:pt x="34" y="15"/>
                    <a:pt x="36" y="15"/>
                  </a:cubicBezTo>
                  <a:cubicBezTo>
                    <a:pt x="39" y="15"/>
                    <a:pt x="42" y="13"/>
                    <a:pt x="42" y="10"/>
                  </a:cubicBezTo>
                  <a:cubicBezTo>
                    <a:pt x="42" y="7"/>
                    <a:pt x="39" y="5"/>
                    <a:pt x="36" y="5"/>
                  </a:cubicBezTo>
                  <a:close/>
                  <a:moveTo>
                    <a:pt x="54" y="12"/>
                  </a:moveTo>
                  <a:cubicBezTo>
                    <a:pt x="52" y="12"/>
                    <a:pt x="49" y="15"/>
                    <a:pt x="49" y="18"/>
                  </a:cubicBezTo>
                  <a:cubicBezTo>
                    <a:pt x="49" y="20"/>
                    <a:pt x="52" y="23"/>
                    <a:pt x="54" y="23"/>
                  </a:cubicBezTo>
                  <a:cubicBezTo>
                    <a:pt x="57" y="23"/>
                    <a:pt x="60" y="20"/>
                    <a:pt x="60" y="18"/>
                  </a:cubicBezTo>
                  <a:cubicBezTo>
                    <a:pt x="60" y="15"/>
                    <a:pt x="57" y="12"/>
                    <a:pt x="54" y="12"/>
                  </a:cubicBezTo>
                  <a:close/>
                  <a:moveTo>
                    <a:pt x="62" y="30"/>
                  </a:moveTo>
                  <a:cubicBezTo>
                    <a:pt x="59" y="30"/>
                    <a:pt x="57" y="33"/>
                    <a:pt x="57" y="36"/>
                  </a:cubicBezTo>
                  <a:cubicBezTo>
                    <a:pt x="57" y="38"/>
                    <a:pt x="59" y="41"/>
                    <a:pt x="62" y="41"/>
                  </a:cubicBezTo>
                  <a:cubicBezTo>
                    <a:pt x="65" y="41"/>
                    <a:pt x="67" y="38"/>
                    <a:pt x="67" y="36"/>
                  </a:cubicBezTo>
                  <a:cubicBezTo>
                    <a:pt x="67" y="33"/>
                    <a:pt x="65" y="30"/>
                    <a:pt x="62" y="30"/>
                  </a:cubicBezTo>
                  <a:close/>
                </a:path>
              </a:pathLst>
            </a:custGeom>
            <a:solidFill>
              <a:schemeClr val="bg1"/>
            </a:solidFill>
            <a:ln w="9525">
              <a:noFill/>
              <a:round/>
            </a:ln>
          </p:spPr>
          <p:txBody>
            <a:bodyPr vert="horz" wrap="square" lIns="128580" tIns="64290" rIns="128580" bIns="64290" numCol="1" anchor="t" anchorCtr="0" compatLnSpc="1"/>
            <a:lstStyle/>
            <a:p>
              <a:pPr>
                <a:lnSpc>
                  <a:spcPct val="150000"/>
                </a:lnSpc>
              </a:pPr>
              <a:endParaRPr lang="en-US" sz="800" dirty="0">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spTree>
    <p:extLst>
      <p:ext uri="{BB962C8B-B14F-4D97-AF65-F5344CB8AC3E}">
        <p14:creationId xmlns:p14="http://schemas.microsoft.com/office/powerpoint/2010/main" val="1797275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CB8F2C60-74DA-4108-992C-39938EA5462C}"/>
              </a:ext>
            </a:extLst>
          </p:cNvPr>
          <p:cNvGrpSpPr/>
          <p:nvPr/>
        </p:nvGrpSpPr>
        <p:grpSpPr>
          <a:xfrm>
            <a:off x="-305235" y="-2973383"/>
            <a:ext cx="12192000" cy="10851128"/>
            <a:chOff x="0" y="-1996564"/>
            <a:chExt cx="12192000" cy="10851128"/>
          </a:xfrm>
        </p:grpSpPr>
        <p:grpSp>
          <p:nvGrpSpPr>
            <p:cNvPr id="11" name="组合 10">
              <a:extLst>
                <a:ext uri="{FF2B5EF4-FFF2-40B4-BE49-F238E27FC236}">
                  <a16:creationId xmlns:a16="http://schemas.microsoft.com/office/drawing/2014/main" id="{46021D60-0975-4484-BF40-E3532E562150}"/>
                </a:ext>
              </a:extLst>
            </p:cNvPr>
            <p:cNvGrpSpPr/>
            <p:nvPr/>
          </p:nvGrpSpPr>
          <p:grpSpPr>
            <a:xfrm>
              <a:off x="0" y="-1996564"/>
              <a:ext cx="12192000" cy="10851128"/>
              <a:chOff x="0" y="-1996564"/>
              <a:chExt cx="12192000" cy="10851128"/>
            </a:xfrm>
          </p:grpSpPr>
          <p:grpSp>
            <p:nvGrpSpPr>
              <p:cNvPr id="13" name="组合 12">
                <a:extLst>
                  <a:ext uri="{FF2B5EF4-FFF2-40B4-BE49-F238E27FC236}">
                    <a16:creationId xmlns:a16="http://schemas.microsoft.com/office/drawing/2014/main" id="{D381F34A-7319-482E-ADA1-C03898C0193A}"/>
                  </a:ext>
                </a:extLst>
              </p:cNvPr>
              <p:cNvGrpSpPr/>
              <p:nvPr/>
            </p:nvGrpSpPr>
            <p:grpSpPr>
              <a:xfrm>
                <a:off x="0" y="2919883"/>
                <a:ext cx="12192000" cy="1018234"/>
                <a:chOff x="0" y="2919883"/>
                <a:chExt cx="12192000" cy="1018234"/>
              </a:xfrm>
            </p:grpSpPr>
            <p:sp>
              <p:nvSpPr>
                <p:cNvPr id="27" name="矩形 26">
                  <a:extLst>
                    <a:ext uri="{FF2B5EF4-FFF2-40B4-BE49-F238E27FC236}">
                      <a16:creationId xmlns:a16="http://schemas.microsoft.com/office/drawing/2014/main" id="{A35EEE6E-B76B-4817-9AA8-F3B3FADA1115}"/>
                    </a:ext>
                  </a:extLst>
                </p:cNvPr>
                <p:cNvSpPr/>
                <p:nvPr/>
              </p:nvSpPr>
              <p:spPr>
                <a:xfrm>
                  <a:off x="0"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8" name="矩形 27">
                  <a:extLst>
                    <a:ext uri="{FF2B5EF4-FFF2-40B4-BE49-F238E27FC236}">
                      <a16:creationId xmlns:a16="http://schemas.microsoft.com/office/drawing/2014/main" id="{DB6FFFA9-9A59-4C69-821E-49BEF6F88085}"/>
                    </a:ext>
                  </a:extLst>
                </p:cNvPr>
                <p:cNvSpPr/>
                <p:nvPr/>
              </p:nvSpPr>
              <p:spPr>
                <a:xfrm>
                  <a:off x="11960742" y="2919883"/>
                  <a:ext cx="231258" cy="1018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grpSp>
            <p:nvGrpSpPr>
              <p:cNvPr id="14" name="组合 13">
                <a:extLst>
                  <a:ext uri="{FF2B5EF4-FFF2-40B4-BE49-F238E27FC236}">
                    <a16:creationId xmlns:a16="http://schemas.microsoft.com/office/drawing/2014/main" id="{009A27B4-C158-47DB-BF28-381D3E80DE5A}"/>
                  </a:ext>
                </a:extLst>
              </p:cNvPr>
              <p:cNvGrpSpPr/>
              <p:nvPr/>
            </p:nvGrpSpPr>
            <p:grpSpPr>
              <a:xfrm>
                <a:off x="670436" y="-1996564"/>
                <a:ext cx="10851128" cy="10851128"/>
                <a:chOff x="-1273175" y="73025"/>
                <a:chExt cx="6713220" cy="6713220"/>
              </a:xfrm>
            </p:grpSpPr>
            <p:sp>
              <p:nvSpPr>
                <p:cNvPr id="15" name="Circle">
                  <a:extLst>
                    <a:ext uri="{FF2B5EF4-FFF2-40B4-BE49-F238E27FC236}">
                      <a16:creationId xmlns:a16="http://schemas.microsoft.com/office/drawing/2014/main" id="{736B129F-9963-4D0B-B79F-FD73D4C4FC55}"/>
                    </a:ext>
                  </a:extLst>
                </p:cNvPr>
                <p:cNvSpPr/>
                <p:nvPr/>
              </p:nvSpPr>
              <p:spPr>
                <a:xfrm>
                  <a:off x="553085" y="1899285"/>
                  <a:ext cx="3060700" cy="306070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6" name="Circle">
                  <a:extLst>
                    <a:ext uri="{FF2B5EF4-FFF2-40B4-BE49-F238E27FC236}">
                      <a16:creationId xmlns:a16="http://schemas.microsoft.com/office/drawing/2014/main" id="{05F1B35B-0993-4EE5-A60A-0F743D45C746}"/>
                    </a:ext>
                  </a:extLst>
                </p:cNvPr>
                <p:cNvSpPr/>
                <p:nvPr/>
              </p:nvSpPr>
              <p:spPr>
                <a:xfrm>
                  <a:off x="-1273175" y="73025"/>
                  <a:ext cx="6713220" cy="671322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17" name="Circle">
                  <a:extLst>
                    <a:ext uri="{FF2B5EF4-FFF2-40B4-BE49-F238E27FC236}">
                      <a16:creationId xmlns:a16="http://schemas.microsoft.com/office/drawing/2014/main" id="{B0732746-259A-4FB0-B83E-5127FD44000D}"/>
                    </a:ext>
                  </a:extLst>
                </p:cNvPr>
                <p:cNvSpPr/>
                <p:nvPr/>
              </p:nvSpPr>
              <p:spPr>
                <a:xfrm>
                  <a:off x="-572135" y="774065"/>
                  <a:ext cx="5310505" cy="5310505"/>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sp>
              <p:nvSpPr>
                <p:cNvPr id="26" name="Circle">
                  <a:extLst>
                    <a:ext uri="{FF2B5EF4-FFF2-40B4-BE49-F238E27FC236}">
                      <a16:creationId xmlns:a16="http://schemas.microsoft.com/office/drawing/2014/main" id="{2E3AA61E-6E01-468C-8EDF-5238A6CD0E3C}"/>
                    </a:ext>
                  </a:extLst>
                </p:cNvPr>
                <p:cNvSpPr/>
                <p:nvPr/>
              </p:nvSpPr>
              <p:spPr>
                <a:xfrm>
                  <a:off x="40640" y="1386840"/>
                  <a:ext cx="4085590" cy="4085590"/>
                </a:xfrm>
                <a:prstGeom prst="ellipse">
                  <a:avLst/>
                </a:prstGeom>
                <a:noFill/>
                <a:ln w="38100" cap="flat">
                  <a:solidFill>
                    <a:srgbClr val="D9DDE0">
                      <a:alpha val="11000"/>
                    </a:srgbClr>
                  </a:solidFill>
                  <a:prstDash val="solid"/>
                  <a:miter lim="400000"/>
                </a:ln>
                <a:effectLst/>
              </p:spPr>
              <p:txBody>
                <a:bodyPr wrap="square" lIns="25400" tIns="25400" rIns="25400" bIns="25400" numCol="1" anchor="ctr">
                  <a:noAutofit/>
                </a:bodyPr>
                <a:lstStyle/>
                <a:p>
                  <a:pPr algn="ctr">
                    <a:lnSpc>
                      <a:spcPct val="100000"/>
                    </a:lnSpc>
                    <a:defRPr sz="3200" baseline="0">
                      <a:solidFill>
                        <a:srgbClr val="FFFFFF"/>
                      </a:solidFill>
                      <a:latin typeface="Helvetica Light"/>
                      <a:ea typeface="Helvetica Light"/>
                      <a:cs typeface="Helvetica Light"/>
                      <a:sym typeface="Helvetica Light"/>
                    </a:defRPr>
                  </a:pPr>
                  <a:endParaRPr sz="1200">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grpSp>
        <p:sp>
          <p:nvSpPr>
            <p:cNvPr id="12" name="椭圆 11">
              <a:extLst>
                <a:ext uri="{FF2B5EF4-FFF2-40B4-BE49-F238E27FC236}">
                  <a16:creationId xmlns:a16="http://schemas.microsoft.com/office/drawing/2014/main" id="{510CDFA0-8369-4F5E-B9A8-3590FF4D1F45}"/>
                </a:ext>
              </a:extLst>
            </p:cNvPr>
            <p:cNvSpPr/>
            <p:nvPr/>
          </p:nvSpPr>
          <p:spPr>
            <a:xfrm>
              <a:off x="4224842" y="1557842"/>
              <a:ext cx="3741288" cy="3741288"/>
            </a:xfrm>
            <a:prstGeom prst="ellipse">
              <a:avLst/>
            </a:prstGeom>
            <a:solidFill>
              <a:schemeClr val="accent1">
                <a:alpha val="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sp>
        <p:nvSpPr>
          <p:cNvPr id="18" name="文本框 17">
            <a:extLst>
              <a:ext uri="{FF2B5EF4-FFF2-40B4-BE49-F238E27FC236}">
                <a16:creationId xmlns:a16="http://schemas.microsoft.com/office/drawing/2014/main" id="{D8FF330D-86C7-8943-AD54-D656D9FC6A8B}"/>
              </a:ext>
            </a:extLst>
          </p:cNvPr>
          <p:cNvSpPr txBox="1"/>
          <p:nvPr/>
        </p:nvSpPr>
        <p:spPr>
          <a:xfrm>
            <a:off x="1498449" y="843504"/>
            <a:ext cx="3305890" cy="523220"/>
          </a:xfrm>
          <a:prstGeom prst="rect">
            <a:avLst/>
          </a:prstGeom>
          <a:noFill/>
        </p:spPr>
        <p:txBody>
          <a:bodyPr wrap="square" rtlCol="0">
            <a:spAutoFit/>
            <a:scene3d>
              <a:camera prst="orthographicFront"/>
              <a:lightRig rig="threePt" dir="t"/>
            </a:scene3d>
            <a:sp3d contourW="12700"/>
          </a:bodyPr>
          <a:lstStyle/>
          <a:p>
            <a:pPr marL="0" marR="0" lvl="0" indent="0" defTabSz="4572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rPr>
              <a:t>奖项设置</a:t>
            </a:r>
            <a:r>
              <a:rPr lang="en-US" altLang="zh-CN" sz="2800" b="1" kern="0" dirty="0">
                <a:solidFill>
                  <a:schemeClr val="tx1">
                    <a:lumMod val="75000"/>
                    <a:lumOff val="25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rPr>
              <a:t>-</a:t>
            </a:r>
            <a:r>
              <a:rPr lang="zh-CN" altLang="en-US" sz="2800" b="1" kern="0" dirty="0">
                <a:solidFill>
                  <a:schemeClr val="tx1">
                    <a:lumMod val="75000"/>
                    <a:lumOff val="25000"/>
                  </a:schemeClr>
                </a:solidFill>
                <a:latin typeface="Source Han Sans SC" panose="020B0500000000000000" pitchFamily="34" charset="-122"/>
                <a:ea typeface="Source Han Sans SC" panose="020B0500000000000000" pitchFamily="34" charset="-122"/>
                <a:sym typeface="Source Han Sans SC" panose="020B0500000000000000" pitchFamily="34" charset="-122"/>
              </a:rPr>
              <a:t>参赛选手</a:t>
            </a:r>
            <a:endParaRPr kumimoji="0" lang="zh-CN" altLang="en-US" sz="2800" b="1" i="0" u="none" strike="noStrike" kern="0" cap="none" spc="0" normalizeH="0" baseline="0" noProof="0" dirty="0">
              <a:ln>
                <a:noFill/>
              </a:ln>
              <a:solidFill>
                <a:schemeClr val="tx1">
                  <a:lumMod val="75000"/>
                  <a:lumOff val="25000"/>
                </a:schemeClr>
              </a:solidFill>
              <a:effectLst/>
              <a:uLnTx/>
              <a:uFillTx/>
              <a:latin typeface="Source Han Sans SC" panose="020B0500000000000000" pitchFamily="34" charset="-122"/>
              <a:ea typeface="Source Han Sans SC" panose="020B0500000000000000" pitchFamily="34" charset="-122"/>
              <a:sym typeface="Source Han Sans SC" panose="020B0500000000000000" pitchFamily="34" charset="-122"/>
            </a:endParaRPr>
          </a:p>
        </p:txBody>
      </p:sp>
      <p:grpSp>
        <p:nvGrpSpPr>
          <p:cNvPr id="22" name="Group 27">
            <a:extLst>
              <a:ext uri="{FF2B5EF4-FFF2-40B4-BE49-F238E27FC236}">
                <a16:creationId xmlns:a16="http://schemas.microsoft.com/office/drawing/2014/main" id="{9389C9FE-DFA2-0142-830B-C4466988AE80}"/>
              </a:ext>
            </a:extLst>
          </p:cNvPr>
          <p:cNvGrpSpPr/>
          <p:nvPr/>
        </p:nvGrpSpPr>
        <p:grpSpPr>
          <a:xfrm>
            <a:off x="737414" y="765000"/>
            <a:ext cx="693763" cy="673901"/>
            <a:chOff x="839707" y="3520106"/>
            <a:chExt cx="493370" cy="479245"/>
          </a:xfrm>
        </p:grpSpPr>
        <p:sp>
          <p:nvSpPr>
            <p:cNvPr id="23" name="Rounded Rectangle 28">
              <a:extLst>
                <a:ext uri="{FF2B5EF4-FFF2-40B4-BE49-F238E27FC236}">
                  <a16:creationId xmlns:a16="http://schemas.microsoft.com/office/drawing/2014/main" id="{7A51BF98-D9D0-B041-BC93-24A06E59DBE8}"/>
                </a:ext>
              </a:extLst>
            </p:cNvPr>
            <p:cNvSpPr/>
            <p:nvPr/>
          </p:nvSpPr>
          <p:spPr>
            <a:xfrm>
              <a:off x="839707" y="3520106"/>
              <a:ext cx="493370" cy="47924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bIns="128580" rtlCol="0" anchor="ctr"/>
            <a:lstStyle/>
            <a:p>
              <a:pPr algn="ctr">
                <a:lnSpc>
                  <a:spcPct val="150000"/>
                </a:lnSpc>
              </a:pPr>
              <a:endParaRPr lang="en-US" sz="800" dirty="0">
                <a:solidFill>
                  <a:schemeClr val="bg1"/>
                </a:solidFill>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sp>
          <p:nvSpPr>
            <p:cNvPr id="24" name="Freeform 152">
              <a:extLst>
                <a:ext uri="{FF2B5EF4-FFF2-40B4-BE49-F238E27FC236}">
                  <a16:creationId xmlns:a16="http://schemas.microsoft.com/office/drawing/2014/main" id="{A319F834-EDC9-FF41-9D7A-C7F39CD98B30}"/>
                </a:ext>
              </a:extLst>
            </p:cNvPr>
            <p:cNvSpPr>
              <a:spLocks noEditPoints="1"/>
            </p:cNvSpPr>
            <p:nvPr/>
          </p:nvSpPr>
          <p:spPr bwMode="auto">
            <a:xfrm>
              <a:off x="955869" y="3638690"/>
              <a:ext cx="261950" cy="242077"/>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ln>
          </p:spPr>
          <p:txBody>
            <a:bodyPr vert="horz" wrap="square" lIns="128580" tIns="64290" rIns="128580" bIns="64290" numCol="1" anchor="t" anchorCtr="0" compatLnSpc="1"/>
            <a:lstStyle/>
            <a:p>
              <a:pPr>
                <a:lnSpc>
                  <a:spcPct val="150000"/>
                </a:lnSpc>
              </a:pPr>
              <a:endParaRPr lang="en-US" sz="800" dirty="0">
                <a:latin typeface="Source Han Sans SC" panose="020B0500000000000000" pitchFamily="34" charset="-122"/>
                <a:ea typeface="Source Han Sans SC" panose="020B0500000000000000" pitchFamily="34" charset="-122"/>
                <a:cs typeface="+mn-ea"/>
                <a:sym typeface="Source Han Sans SC" panose="020B0500000000000000" pitchFamily="34" charset="-122"/>
              </a:endParaRPr>
            </a:p>
          </p:txBody>
        </p:sp>
      </p:grpSp>
      <p:sp>
        <p:nvSpPr>
          <p:cNvPr id="29" name="Sev04">
            <a:extLst>
              <a:ext uri="{FF2B5EF4-FFF2-40B4-BE49-F238E27FC236}">
                <a16:creationId xmlns:a16="http://schemas.microsoft.com/office/drawing/2014/main" id="{CB1E53E6-0064-D644-961E-C571E18124D1}"/>
              </a:ext>
            </a:extLst>
          </p:cNvPr>
          <p:cNvSpPr/>
          <p:nvPr/>
        </p:nvSpPr>
        <p:spPr>
          <a:xfrm rot="18900000">
            <a:off x="9306694" y="1902471"/>
            <a:ext cx="1612996" cy="1612996"/>
          </a:xfrm>
          <a:prstGeom prst="rect">
            <a:avLst/>
          </a:prstGeom>
          <a:gradFill flip="none" rotWithShape="1">
            <a:gsLst>
              <a:gs pos="0">
                <a:srgbClr val="F0F0F0"/>
              </a:gs>
              <a:gs pos="100000">
                <a:srgbClr val="F1F1F1"/>
              </a:gs>
            </a:gsLst>
            <a:lin ang="2700000" scaled="1"/>
            <a:tileRect/>
          </a:gradFill>
          <a:ln w="38100" cap="flat" cmpd="sng" algn="ctr">
            <a:gradFill flip="none" rotWithShape="1">
              <a:gsLst>
                <a:gs pos="100000">
                  <a:srgbClr val="FFFFFF"/>
                </a:gs>
                <a:gs pos="0">
                  <a:srgbClr val="CECED0"/>
                </a:gs>
              </a:gsLst>
              <a:lin ang="13500000" scaled="1"/>
              <a:tileRect/>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chemeClr val="bg1"/>
              </a:solidFill>
              <a:effectLst/>
              <a:uLnTx/>
              <a:uFillTx/>
              <a:latin typeface="印品黑体" panose="00000500000000000000" pitchFamily="2" charset="-122"/>
              <a:ea typeface="印品黑体" panose="00000500000000000000" pitchFamily="2" charset="-122"/>
              <a:cs typeface="+mn-cs"/>
              <a:sym typeface="+mn-lt"/>
            </a:endParaRPr>
          </a:p>
        </p:txBody>
      </p:sp>
      <p:sp>
        <p:nvSpPr>
          <p:cNvPr id="30" name="Sev03">
            <a:extLst>
              <a:ext uri="{FF2B5EF4-FFF2-40B4-BE49-F238E27FC236}">
                <a16:creationId xmlns:a16="http://schemas.microsoft.com/office/drawing/2014/main" id="{4BF29843-6E56-E343-98DA-48969664163C}"/>
              </a:ext>
            </a:extLst>
          </p:cNvPr>
          <p:cNvSpPr/>
          <p:nvPr/>
        </p:nvSpPr>
        <p:spPr>
          <a:xfrm rot="18900000">
            <a:off x="5384377" y="2129941"/>
            <a:ext cx="1612996" cy="1612996"/>
          </a:xfrm>
          <a:prstGeom prst="rect">
            <a:avLst/>
          </a:prstGeom>
          <a:gradFill flip="none" rotWithShape="1">
            <a:gsLst>
              <a:gs pos="0">
                <a:srgbClr val="F0F0F0"/>
              </a:gs>
              <a:gs pos="100000">
                <a:srgbClr val="F1F1F1"/>
              </a:gs>
            </a:gsLst>
            <a:lin ang="2700000" scaled="1"/>
            <a:tileRect/>
          </a:gradFill>
          <a:ln w="38100" cap="flat" cmpd="sng" algn="ctr">
            <a:gradFill flip="none" rotWithShape="1">
              <a:gsLst>
                <a:gs pos="100000">
                  <a:srgbClr val="FFFFFF"/>
                </a:gs>
                <a:gs pos="0">
                  <a:srgbClr val="CECED0"/>
                </a:gs>
              </a:gsLst>
              <a:lin ang="13500000" scaled="1"/>
              <a:tileRect/>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chemeClr val="bg1"/>
              </a:solidFill>
              <a:effectLst/>
              <a:uLnTx/>
              <a:uFillTx/>
              <a:latin typeface="印品黑体" panose="00000500000000000000" pitchFamily="2" charset="-122"/>
              <a:ea typeface="印品黑体" panose="00000500000000000000" pitchFamily="2" charset="-122"/>
              <a:cs typeface="+mn-cs"/>
              <a:sym typeface="+mn-lt"/>
            </a:endParaRPr>
          </a:p>
        </p:txBody>
      </p:sp>
      <p:sp>
        <p:nvSpPr>
          <p:cNvPr id="31" name="Sev02">
            <a:extLst>
              <a:ext uri="{FF2B5EF4-FFF2-40B4-BE49-F238E27FC236}">
                <a16:creationId xmlns:a16="http://schemas.microsoft.com/office/drawing/2014/main" id="{1803E9F4-3028-A246-BFA5-14727E1B4CBB}"/>
              </a:ext>
            </a:extLst>
          </p:cNvPr>
          <p:cNvSpPr/>
          <p:nvPr/>
        </p:nvSpPr>
        <p:spPr>
          <a:xfrm rot="18900000">
            <a:off x="1462063" y="1902471"/>
            <a:ext cx="1612996" cy="1612996"/>
          </a:xfrm>
          <a:prstGeom prst="rect">
            <a:avLst/>
          </a:prstGeom>
          <a:gradFill flip="none" rotWithShape="1">
            <a:gsLst>
              <a:gs pos="0">
                <a:srgbClr val="F0F0F0"/>
              </a:gs>
              <a:gs pos="100000">
                <a:srgbClr val="F1F1F1"/>
              </a:gs>
            </a:gsLst>
            <a:lin ang="2700000" scaled="1"/>
            <a:tileRect/>
          </a:gradFill>
          <a:ln w="38100" cap="flat" cmpd="sng" algn="ctr">
            <a:gradFill flip="none" rotWithShape="1">
              <a:gsLst>
                <a:gs pos="100000">
                  <a:srgbClr val="FFFFFF"/>
                </a:gs>
                <a:gs pos="0">
                  <a:srgbClr val="CECED0"/>
                </a:gs>
              </a:gsLst>
              <a:lin ang="13500000" scaled="1"/>
              <a:tileRect/>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chemeClr val="bg1"/>
              </a:solidFill>
              <a:effectLst/>
              <a:uLnTx/>
              <a:uFillTx/>
              <a:latin typeface="印品黑体" panose="00000500000000000000" pitchFamily="2" charset="-122"/>
              <a:ea typeface="印品黑体" panose="00000500000000000000" pitchFamily="2" charset="-122"/>
              <a:cs typeface="+mn-cs"/>
              <a:sym typeface="+mn-lt"/>
            </a:endParaRPr>
          </a:p>
        </p:txBody>
      </p:sp>
      <p:sp>
        <p:nvSpPr>
          <p:cNvPr id="32" name="Sev02">
            <a:extLst>
              <a:ext uri="{FF2B5EF4-FFF2-40B4-BE49-F238E27FC236}">
                <a16:creationId xmlns:a16="http://schemas.microsoft.com/office/drawing/2014/main" id="{4717D9CF-028A-7640-B513-ECA5887D29D8}"/>
              </a:ext>
            </a:extLst>
          </p:cNvPr>
          <p:cNvSpPr/>
          <p:nvPr/>
        </p:nvSpPr>
        <p:spPr>
          <a:xfrm rot="18900000">
            <a:off x="1462063" y="2118846"/>
            <a:ext cx="1612996" cy="1612996"/>
          </a:xfrm>
          <a:prstGeom prst="rect">
            <a:avLst/>
          </a:prstGeom>
          <a:solidFill>
            <a:srgbClr val="005392"/>
          </a:solidFill>
          <a:ln w="28575" cap="flat">
            <a:noFill/>
            <a:prstDash val="solid"/>
            <a:miter lim="800000"/>
          </a:ln>
          <a:effectLst/>
        </p:spPr>
        <p:txBody>
          <a:bodyPr vert="horz" wrap="square" lIns="91440" tIns="45720" rIns="91440" bIns="45720" numCol="1" anchor="t" anchorCtr="0" compatLnSpc="1"/>
          <a:lstStyle/>
          <a:p>
            <a:pPr defTabSz="914400"/>
            <a:endParaRPr lang="en-US" dirty="0">
              <a:solidFill>
                <a:schemeClr val="bg1"/>
              </a:solidFill>
              <a:latin typeface="印品黑体" panose="00000500000000000000" pitchFamily="2" charset="-122"/>
              <a:ea typeface="印品黑体" panose="00000500000000000000" pitchFamily="2" charset="-122"/>
              <a:sym typeface="+mn-lt"/>
            </a:endParaRPr>
          </a:p>
        </p:txBody>
      </p:sp>
      <p:sp>
        <p:nvSpPr>
          <p:cNvPr id="33" name="Sev03">
            <a:extLst>
              <a:ext uri="{FF2B5EF4-FFF2-40B4-BE49-F238E27FC236}">
                <a16:creationId xmlns:a16="http://schemas.microsoft.com/office/drawing/2014/main" id="{313D0525-D0B3-9141-92B4-D2B1F7F868FA}"/>
              </a:ext>
            </a:extLst>
          </p:cNvPr>
          <p:cNvSpPr/>
          <p:nvPr/>
        </p:nvSpPr>
        <p:spPr>
          <a:xfrm rot="18900000">
            <a:off x="5384377" y="1876516"/>
            <a:ext cx="1612996" cy="1612996"/>
          </a:xfrm>
          <a:prstGeom prst="rect">
            <a:avLst/>
          </a:prstGeom>
          <a:solidFill>
            <a:srgbClr val="1FA5B3"/>
          </a:solidFill>
          <a:ln w="28575" cap="flat">
            <a:noFill/>
            <a:prstDash val="solid"/>
            <a:miter lim="800000"/>
          </a:ln>
          <a:effectLst/>
        </p:spPr>
        <p:txBody>
          <a:bodyPr vert="horz" wrap="square" lIns="91440" tIns="45720" rIns="91440" bIns="45720" numCol="1" anchor="t" anchorCtr="0" compatLnSpc="1"/>
          <a:lstStyle/>
          <a:p>
            <a:pPr defTabSz="914400"/>
            <a:endParaRPr lang="en-US" dirty="0">
              <a:solidFill>
                <a:schemeClr val="bg1"/>
              </a:solidFill>
              <a:latin typeface="印品黑体" panose="00000500000000000000" pitchFamily="2" charset="-122"/>
              <a:ea typeface="印品黑体" panose="00000500000000000000" pitchFamily="2" charset="-122"/>
              <a:sym typeface="+mn-lt"/>
            </a:endParaRPr>
          </a:p>
        </p:txBody>
      </p:sp>
      <p:sp>
        <p:nvSpPr>
          <p:cNvPr id="34" name="Sev04">
            <a:extLst>
              <a:ext uri="{FF2B5EF4-FFF2-40B4-BE49-F238E27FC236}">
                <a16:creationId xmlns:a16="http://schemas.microsoft.com/office/drawing/2014/main" id="{9645BDF6-0DB6-B449-9731-6170B6D1404D}"/>
              </a:ext>
            </a:extLst>
          </p:cNvPr>
          <p:cNvSpPr/>
          <p:nvPr/>
        </p:nvSpPr>
        <p:spPr>
          <a:xfrm rot="18900000">
            <a:off x="9306694" y="2118846"/>
            <a:ext cx="1612996" cy="1612996"/>
          </a:xfrm>
          <a:prstGeom prst="rect">
            <a:avLst/>
          </a:prstGeom>
          <a:solidFill>
            <a:srgbClr val="005392"/>
          </a:solidFill>
          <a:ln w="28575" cap="flat">
            <a:noFill/>
            <a:prstDash val="solid"/>
            <a:miter lim="800000"/>
          </a:ln>
          <a:effectLst/>
        </p:spPr>
        <p:txBody>
          <a:bodyPr vert="horz" wrap="square" lIns="91440" tIns="45720" rIns="91440" bIns="45720" numCol="1" anchor="t" anchorCtr="0" compatLnSpc="1"/>
          <a:lstStyle/>
          <a:p>
            <a:pPr defTabSz="914400"/>
            <a:endParaRPr lang="en-US" dirty="0">
              <a:solidFill>
                <a:schemeClr val="bg1"/>
              </a:solidFill>
              <a:latin typeface="印品黑体" panose="00000500000000000000" pitchFamily="2" charset="-122"/>
              <a:ea typeface="印品黑体" panose="00000500000000000000" pitchFamily="2" charset="-122"/>
              <a:sym typeface="+mn-lt"/>
            </a:endParaRPr>
          </a:p>
        </p:txBody>
      </p:sp>
      <p:sp>
        <p:nvSpPr>
          <p:cNvPr id="35" name="文本框 34">
            <a:extLst>
              <a:ext uri="{FF2B5EF4-FFF2-40B4-BE49-F238E27FC236}">
                <a16:creationId xmlns:a16="http://schemas.microsoft.com/office/drawing/2014/main" id="{47AD8B0F-4F12-5D47-AA2E-11FAF1FB9769}"/>
              </a:ext>
            </a:extLst>
          </p:cNvPr>
          <p:cNvSpPr txBox="1"/>
          <p:nvPr/>
        </p:nvSpPr>
        <p:spPr>
          <a:xfrm>
            <a:off x="1868451" y="2660201"/>
            <a:ext cx="800219" cy="461665"/>
          </a:xfrm>
          <a:prstGeom prst="rect">
            <a:avLst/>
          </a:prstGeom>
          <a:noFill/>
        </p:spPr>
        <p:txBody>
          <a:bodyPr wrap="none" rtlCol="0">
            <a:spAutoFit/>
          </a:bodyPr>
          <a:lstStyle/>
          <a:p>
            <a:r>
              <a:rPr lang="zh-CN" altLang="en-US" sz="2400" dirty="0">
                <a:solidFill>
                  <a:schemeClr val="bg1"/>
                </a:solidFill>
                <a:latin typeface="+mj-ea"/>
                <a:ea typeface="+mj-ea"/>
              </a:rPr>
              <a:t>晋级</a:t>
            </a:r>
          </a:p>
        </p:txBody>
      </p:sp>
      <p:sp>
        <p:nvSpPr>
          <p:cNvPr id="36" name="文本框 35">
            <a:extLst>
              <a:ext uri="{FF2B5EF4-FFF2-40B4-BE49-F238E27FC236}">
                <a16:creationId xmlns:a16="http://schemas.microsoft.com/office/drawing/2014/main" id="{C7B7FE69-12B2-AA42-BDA0-5FF6D4501753}"/>
              </a:ext>
            </a:extLst>
          </p:cNvPr>
          <p:cNvSpPr txBox="1"/>
          <p:nvPr/>
        </p:nvSpPr>
        <p:spPr>
          <a:xfrm>
            <a:off x="5790765" y="2452181"/>
            <a:ext cx="800219" cy="461665"/>
          </a:xfrm>
          <a:prstGeom prst="rect">
            <a:avLst/>
          </a:prstGeom>
          <a:noFill/>
        </p:spPr>
        <p:txBody>
          <a:bodyPr wrap="none" rtlCol="0">
            <a:spAutoFit/>
          </a:bodyPr>
          <a:lstStyle/>
          <a:p>
            <a:r>
              <a:rPr lang="zh-CN" altLang="en-US" sz="2400" dirty="0">
                <a:solidFill>
                  <a:schemeClr val="bg1"/>
                </a:solidFill>
                <a:latin typeface="+mj-ea"/>
                <a:ea typeface="+mj-ea"/>
              </a:rPr>
              <a:t>决赛</a:t>
            </a:r>
          </a:p>
        </p:txBody>
      </p:sp>
      <p:sp>
        <p:nvSpPr>
          <p:cNvPr id="37" name="文本框 36">
            <a:extLst>
              <a:ext uri="{FF2B5EF4-FFF2-40B4-BE49-F238E27FC236}">
                <a16:creationId xmlns:a16="http://schemas.microsoft.com/office/drawing/2014/main" id="{3FE54E20-2940-1947-BD47-B03FAC6E1CD6}"/>
              </a:ext>
            </a:extLst>
          </p:cNvPr>
          <p:cNvSpPr txBox="1"/>
          <p:nvPr/>
        </p:nvSpPr>
        <p:spPr>
          <a:xfrm>
            <a:off x="9624000" y="2636634"/>
            <a:ext cx="800219" cy="461665"/>
          </a:xfrm>
          <a:prstGeom prst="rect">
            <a:avLst/>
          </a:prstGeom>
          <a:noFill/>
        </p:spPr>
        <p:txBody>
          <a:bodyPr wrap="none" rtlCol="0">
            <a:spAutoFit/>
          </a:bodyPr>
          <a:lstStyle/>
          <a:p>
            <a:r>
              <a:rPr lang="zh-CN" altLang="en-US" sz="2400" dirty="0">
                <a:solidFill>
                  <a:schemeClr val="bg1"/>
                </a:solidFill>
                <a:latin typeface="+mj-ea"/>
                <a:ea typeface="+mj-ea"/>
              </a:rPr>
              <a:t>直播</a:t>
            </a:r>
          </a:p>
        </p:txBody>
      </p:sp>
      <p:sp>
        <p:nvSpPr>
          <p:cNvPr id="38" name="文本框 37">
            <a:extLst>
              <a:ext uri="{FF2B5EF4-FFF2-40B4-BE49-F238E27FC236}">
                <a16:creationId xmlns:a16="http://schemas.microsoft.com/office/drawing/2014/main" id="{8FD2CEB6-CB3A-B64D-BE7A-11C2A5AD584D}"/>
              </a:ext>
            </a:extLst>
          </p:cNvPr>
          <p:cNvSpPr txBox="1"/>
          <p:nvPr/>
        </p:nvSpPr>
        <p:spPr>
          <a:xfrm>
            <a:off x="726539" y="4360676"/>
            <a:ext cx="3065461" cy="584775"/>
          </a:xfrm>
          <a:prstGeom prst="rect">
            <a:avLst/>
          </a:prstGeom>
          <a:noFill/>
        </p:spPr>
        <p:txBody>
          <a:bodyPr wrap="square" rtlCol="0">
            <a:spAutoFit/>
          </a:bodyPr>
          <a:lstStyle/>
          <a:p>
            <a:pPr algn="just"/>
            <a:r>
              <a:rPr lang="zh-CN" altLang="en-US" sz="1600" dirty="0">
                <a:latin typeface="+mj-ea"/>
                <a:ea typeface="+mj-ea"/>
              </a:rPr>
              <a:t>晋级的排名前</a:t>
            </a:r>
            <a:r>
              <a:rPr lang="en-US" altLang="zh-CN" sz="1600" dirty="0">
                <a:latin typeface="+mj-ea"/>
                <a:ea typeface="+mj-ea"/>
              </a:rPr>
              <a:t>50</a:t>
            </a:r>
            <a:r>
              <a:rPr lang="zh-CN" altLang="en-US" sz="1600" dirty="0">
                <a:latin typeface="+mj-ea"/>
                <a:ea typeface="+mj-ea"/>
              </a:rPr>
              <a:t>名的选手可获得 “竞赛之星”电子证书。</a:t>
            </a:r>
          </a:p>
        </p:txBody>
      </p:sp>
      <p:sp>
        <p:nvSpPr>
          <p:cNvPr id="39" name="文本框 38">
            <a:extLst>
              <a:ext uri="{FF2B5EF4-FFF2-40B4-BE49-F238E27FC236}">
                <a16:creationId xmlns:a16="http://schemas.microsoft.com/office/drawing/2014/main" id="{44119994-2991-0E4C-A11E-A58A09C37B0C}"/>
              </a:ext>
            </a:extLst>
          </p:cNvPr>
          <p:cNvSpPr txBox="1"/>
          <p:nvPr/>
        </p:nvSpPr>
        <p:spPr>
          <a:xfrm>
            <a:off x="4129502" y="4333413"/>
            <a:ext cx="4122744" cy="1815882"/>
          </a:xfrm>
          <a:prstGeom prst="rect">
            <a:avLst/>
          </a:prstGeom>
          <a:noFill/>
        </p:spPr>
        <p:txBody>
          <a:bodyPr wrap="square" rtlCol="0">
            <a:spAutoFit/>
          </a:bodyPr>
          <a:lstStyle/>
          <a:p>
            <a:pPr algn="just"/>
            <a:r>
              <a:rPr lang="zh-CN" altLang="en-US" sz="1600" dirty="0">
                <a:latin typeface="+mj-ea"/>
                <a:ea typeface="+mj-ea"/>
              </a:rPr>
              <a:t>奖品题</a:t>
            </a:r>
            <a:r>
              <a:rPr lang="en-US" altLang="zh-CN" sz="1600" dirty="0">
                <a:latin typeface="+mj-ea"/>
                <a:ea typeface="+mj-ea"/>
              </a:rPr>
              <a:t>5</a:t>
            </a:r>
            <a:r>
              <a:rPr lang="zh-CN" altLang="en-US" sz="1600" dirty="0">
                <a:latin typeface="+mj-ea"/>
                <a:ea typeface="+mj-ea"/>
              </a:rPr>
              <a:t>道，答对奖品题的选手在直播环节参加抽奖。</a:t>
            </a:r>
            <a:endParaRPr lang="en-US" altLang="zh-CN" sz="1600" dirty="0">
              <a:latin typeface="+mj-ea"/>
              <a:ea typeface="+mj-ea"/>
            </a:endParaRPr>
          </a:p>
          <a:p>
            <a:pPr algn="just"/>
            <a:r>
              <a:rPr lang="zh-CN" altLang="en-US" sz="1600" dirty="0">
                <a:latin typeface="+mj-ea"/>
                <a:ea typeface="+mj-ea"/>
              </a:rPr>
              <a:t>第</a:t>
            </a:r>
            <a:r>
              <a:rPr lang="en-US" altLang="zh-CN" sz="1600" dirty="0">
                <a:latin typeface="+mj-ea"/>
                <a:ea typeface="+mj-ea"/>
              </a:rPr>
              <a:t>1</a:t>
            </a:r>
            <a:r>
              <a:rPr lang="zh-CN" altLang="en-US" sz="1600" dirty="0">
                <a:latin typeface="+mj-ea"/>
                <a:ea typeface="+mj-ea"/>
              </a:rPr>
              <a:t>名：冠军 奖学金</a:t>
            </a:r>
            <a:r>
              <a:rPr lang="en-US" altLang="zh-CN" sz="1600" dirty="0">
                <a:latin typeface="+mj-ea"/>
                <a:ea typeface="+mj-ea"/>
              </a:rPr>
              <a:t>3000</a:t>
            </a:r>
            <a:r>
              <a:rPr lang="zh-CN" altLang="en-US" sz="1600" dirty="0">
                <a:latin typeface="+mj-ea"/>
                <a:ea typeface="+mj-ea"/>
              </a:rPr>
              <a:t>元</a:t>
            </a:r>
            <a:r>
              <a:rPr lang="en-US" altLang="zh-CN" sz="1600" dirty="0">
                <a:latin typeface="+mj-ea"/>
                <a:ea typeface="+mj-ea"/>
              </a:rPr>
              <a:t>+</a:t>
            </a:r>
            <a:r>
              <a:rPr lang="zh-CN" altLang="en-US" sz="1600" dirty="0">
                <a:latin typeface="+mj-ea"/>
                <a:ea typeface="+mj-ea"/>
              </a:rPr>
              <a:t>奖杯</a:t>
            </a:r>
            <a:r>
              <a:rPr lang="en-US" altLang="zh-CN" sz="1600" dirty="0">
                <a:latin typeface="+mj-ea"/>
                <a:ea typeface="+mj-ea"/>
              </a:rPr>
              <a:t>+</a:t>
            </a:r>
            <a:r>
              <a:rPr lang="zh-CN" altLang="en-US" sz="1600" dirty="0">
                <a:latin typeface="+mj-ea"/>
                <a:ea typeface="+mj-ea"/>
              </a:rPr>
              <a:t>证书</a:t>
            </a:r>
            <a:endParaRPr lang="en-US" altLang="zh-CN" sz="1600" dirty="0">
              <a:latin typeface="+mj-ea"/>
              <a:ea typeface="+mj-ea"/>
            </a:endParaRPr>
          </a:p>
          <a:p>
            <a:pPr algn="just"/>
            <a:r>
              <a:rPr lang="zh-CN" altLang="en-US" sz="1600" dirty="0">
                <a:latin typeface="+mj-ea"/>
                <a:ea typeface="+mj-ea"/>
              </a:rPr>
              <a:t>第</a:t>
            </a:r>
            <a:r>
              <a:rPr lang="en-US" altLang="zh-CN" sz="1600" dirty="0">
                <a:latin typeface="+mj-ea"/>
                <a:ea typeface="+mj-ea"/>
              </a:rPr>
              <a:t>2</a:t>
            </a:r>
            <a:r>
              <a:rPr lang="zh-CN" altLang="en-US" sz="1600" dirty="0">
                <a:latin typeface="+mj-ea"/>
                <a:ea typeface="+mj-ea"/>
              </a:rPr>
              <a:t>名：亚军 奖学金</a:t>
            </a:r>
            <a:r>
              <a:rPr lang="en-US" altLang="zh-CN" sz="1600" dirty="0">
                <a:latin typeface="+mj-ea"/>
                <a:ea typeface="+mj-ea"/>
              </a:rPr>
              <a:t>1500</a:t>
            </a:r>
            <a:r>
              <a:rPr lang="zh-CN" altLang="en-US" sz="1600" dirty="0">
                <a:latin typeface="+mj-ea"/>
                <a:ea typeface="+mj-ea"/>
              </a:rPr>
              <a:t>元</a:t>
            </a:r>
            <a:r>
              <a:rPr lang="en-US" altLang="zh-CN" sz="1600" dirty="0">
                <a:latin typeface="+mj-ea"/>
                <a:ea typeface="+mj-ea"/>
              </a:rPr>
              <a:t>+</a:t>
            </a:r>
            <a:r>
              <a:rPr lang="zh-CN" altLang="en-US" sz="1600" dirty="0">
                <a:latin typeface="+mj-ea"/>
                <a:ea typeface="+mj-ea"/>
              </a:rPr>
              <a:t>奖杯</a:t>
            </a:r>
            <a:r>
              <a:rPr lang="en-US" altLang="zh-CN" sz="1600" dirty="0">
                <a:latin typeface="+mj-ea"/>
                <a:ea typeface="+mj-ea"/>
              </a:rPr>
              <a:t>+</a:t>
            </a:r>
            <a:r>
              <a:rPr lang="zh-CN" altLang="en-US" sz="1600" dirty="0">
                <a:latin typeface="+mj-ea"/>
                <a:ea typeface="+mj-ea"/>
              </a:rPr>
              <a:t>证书</a:t>
            </a:r>
            <a:endParaRPr lang="en-US" altLang="zh-CN" sz="1600" dirty="0">
              <a:latin typeface="+mj-ea"/>
              <a:ea typeface="+mj-ea"/>
            </a:endParaRPr>
          </a:p>
          <a:p>
            <a:pPr algn="just"/>
            <a:r>
              <a:rPr lang="zh-CN" altLang="en-US" sz="1600" dirty="0">
                <a:latin typeface="+mj-ea"/>
                <a:ea typeface="+mj-ea"/>
              </a:rPr>
              <a:t>第</a:t>
            </a:r>
            <a:r>
              <a:rPr lang="en-US" altLang="zh-CN" sz="1600" dirty="0">
                <a:latin typeface="+mj-ea"/>
                <a:ea typeface="+mj-ea"/>
              </a:rPr>
              <a:t>3</a:t>
            </a:r>
            <a:r>
              <a:rPr lang="zh-CN" altLang="en-US" sz="1600" dirty="0">
                <a:latin typeface="+mj-ea"/>
                <a:ea typeface="+mj-ea"/>
              </a:rPr>
              <a:t>名：季军 奖学金</a:t>
            </a:r>
            <a:r>
              <a:rPr lang="en-US" altLang="zh-CN" sz="1600" dirty="0">
                <a:latin typeface="+mj-ea"/>
                <a:ea typeface="+mj-ea"/>
              </a:rPr>
              <a:t>800</a:t>
            </a:r>
            <a:r>
              <a:rPr lang="zh-CN" altLang="en-US" sz="1600" dirty="0">
                <a:latin typeface="+mj-ea"/>
                <a:ea typeface="+mj-ea"/>
              </a:rPr>
              <a:t>元</a:t>
            </a:r>
            <a:r>
              <a:rPr lang="en-US" altLang="zh-CN" sz="1600" dirty="0">
                <a:latin typeface="+mj-ea"/>
                <a:ea typeface="+mj-ea"/>
              </a:rPr>
              <a:t>+</a:t>
            </a:r>
            <a:r>
              <a:rPr lang="zh-CN" altLang="en-US" sz="1600" dirty="0">
                <a:latin typeface="+mj-ea"/>
                <a:ea typeface="+mj-ea"/>
              </a:rPr>
              <a:t>奖杯</a:t>
            </a:r>
            <a:r>
              <a:rPr lang="en-US" altLang="zh-CN" sz="1600" dirty="0">
                <a:latin typeface="+mj-ea"/>
                <a:ea typeface="+mj-ea"/>
              </a:rPr>
              <a:t>+</a:t>
            </a:r>
            <a:r>
              <a:rPr lang="zh-CN" altLang="en-US" sz="1600" dirty="0">
                <a:latin typeface="+mj-ea"/>
                <a:ea typeface="+mj-ea"/>
              </a:rPr>
              <a:t>证书</a:t>
            </a:r>
            <a:endParaRPr lang="en-US" altLang="zh-CN" sz="1600" dirty="0">
              <a:latin typeface="+mj-ea"/>
              <a:ea typeface="+mj-ea"/>
            </a:endParaRPr>
          </a:p>
          <a:p>
            <a:pPr algn="just"/>
            <a:r>
              <a:rPr lang="zh-CN" altLang="en-US" sz="1600" dirty="0">
                <a:latin typeface="+mj-ea"/>
                <a:ea typeface="+mj-ea"/>
              </a:rPr>
              <a:t>第</a:t>
            </a:r>
            <a:r>
              <a:rPr lang="en-US" altLang="zh-CN" sz="1600" dirty="0">
                <a:latin typeface="+mj-ea"/>
                <a:ea typeface="+mj-ea"/>
              </a:rPr>
              <a:t>4-10</a:t>
            </a:r>
            <a:r>
              <a:rPr lang="zh-CN" altLang="en-US" sz="1600" dirty="0">
                <a:latin typeface="+mj-ea"/>
                <a:ea typeface="+mj-ea"/>
              </a:rPr>
              <a:t>名：十强 奖学金</a:t>
            </a:r>
            <a:r>
              <a:rPr lang="en-US" altLang="zh-CN" sz="1600" dirty="0">
                <a:latin typeface="+mj-ea"/>
                <a:ea typeface="+mj-ea"/>
              </a:rPr>
              <a:t>500</a:t>
            </a:r>
            <a:r>
              <a:rPr lang="zh-CN" altLang="en-US" sz="1600" dirty="0">
                <a:latin typeface="+mj-ea"/>
                <a:ea typeface="+mj-ea"/>
              </a:rPr>
              <a:t>元</a:t>
            </a:r>
            <a:r>
              <a:rPr lang="en-US" altLang="zh-CN" sz="1600" dirty="0">
                <a:latin typeface="+mj-ea"/>
                <a:ea typeface="+mj-ea"/>
              </a:rPr>
              <a:t>+</a:t>
            </a:r>
            <a:r>
              <a:rPr lang="zh-CN" altLang="en-US" sz="1600" dirty="0">
                <a:latin typeface="+mj-ea"/>
                <a:ea typeface="+mj-ea"/>
              </a:rPr>
              <a:t>证书</a:t>
            </a:r>
            <a:endParaRPr lang="en-US" altLang="zh-CN" sz="1600" dirty="0">
              <a:latin typeface="+mj-ea"/>
              <a:ea typeface="+mj-ea"/>
            </a:endParaRPr>
          </a:p>
          <a:p>
            <a:pPr algn="just"/>
            <a:r>
              <a:rPr lang="zh-CN" altLang="en-US" sz="1600" dirty="0">
                <a:latin typeface="+mj-ea"/>
                <a:ea typeface="+mj-ea"/>
              </a:rPr>
              <a:t>第</a:t>
            </a:r>
            <a:r>
              <a:rPr lang="en-US" altLang="zh-CN" sz="1600" dirty="0">
                <a:latin typeface="+mj-ea"/>
                <a:ea typeface="+mj-ea"/>
              </a:rPr>
              <a:t>11-20</a:t>
            </a:r>
            <a:r>
              <a:rPr lang="zh-CN" altLang="en-US" sz="1600" dirty="0">
                <a:latin typeface="+mj-ea"/>
                <a:ea typeface="+mj-ea"/>
              </a:rPr>
              <a:t>名：优秀奖  奖品</a:t>
            </a:r>
            <a:r>
              <a:rPr lang="en-US" altLang="zh-CN" sz="1600" dirty="0">
                <a:latin typeface="+mj-ea"/>
                <a:ea typeface="+mj-ea"/>
              </a:rPr>
              <a:t>+</a:t>
            </a:r>
            <a:r>
              <a:rPr lang="zh-CN" altLang="en-US" sz="1600" dirty="0">
                <a:latin typeface="+mj-ea"/>
                <a:ea typeface="+mj-ea"/>
              </a:rPr>
              <a:t>证书</a:t>
            </a:r>
            <a:endParaRPr lang="en-US" altLang="zh-CN" sz="1600" dirty="0">
              <a:latin typeface="+mj-ea"/>
              <a:ea typeface="+mj-ea"/>
            </a:endParaRPr>
          </a:p>
        </p:txBody>
      </p:sp>
      <p:sp>
        <p:nvSpPr>
          <p:cNvPr id="40" name="文本框 39">
            <a:extLst>
              <a:ext uri="{FF2B5EF4-FFF2-40B4-BE49-F238E27FC236}">
                <a16:creationId xmlns:a16="http://schemas.microsoft.com/office/drawing/2014/main" id="{66CA507C-6284-344F-933F-63CF3763724E}"/>
              </a:ext>
            </a:extLst>
          </p:cNvPr>
          <p:cNvSpPr txBox="1"/>
          <p:nvPr/>
        </p:nvSpPr>
        <p:spPr>
          <a:xfrm>
            <a:off x="8476109" y="4360676"/>
            <a:ext cx="3096000" cy="584775"/>
          </a:xfrm>
          <a:prstGeom prst="rect">
            <a:avLst/>
          </a:prstGeom>
          <a:noFill/>
        </p:spPr>
        <p:txBody>
          <a:bodyPr wrap="square" rtlCol="0">
            <a:spAutoFit/>
          </a:bodyPr>
          <a:lstStyle/>
          <a:p>
            <a:pPr algn="just"/>
            <a:r>
              <a:rPr lang="zh-CN" altLang="en-US" sz="1600" dirty="0">
                <a:latin typeface="+mj-ea"/>
                <a:ea typeface="+mj-ea"/>
              </a:rPr>
              <a:t>人气王奖（价值</a:t>
            </a:r>
            <a:r>
              <a:rPr lang="en-US" altLang="zh-CN" sz="1600" dirty="0">
                <a:latin typeface="+mj-ea"/>
                <a:ea typeface="+mj-ea"/>
              </a:rPr>
              <a:t>1000</a:t>
            </a:r>
            <a:r>
              <a:rPr lang="zh-CN" altLang="en-US" sz="1600" dirty="0">
                <a:latin typeface="+mj-ea"/>
                <a:ea typeface="+mj-ea"/>
              </a:rPr>
              <a:t>元的奖品）</a:t>
            </a:r>
            <a:endParaRPr lang="en-US" altLang="zh-CN" sz="1600" dirty="0">
              <a:latin typeface="+mj-ea"/>
              <a:ea typeface="+mj-ea"/>
            </a:endParaRPr>
          </a:p>
          <a:p>
            <a:pPr algn="just"/>
            <a:r>
              <a:rPr lang="zh-CN" altLang="en-US" sz="1600" dirty="0">
                <a:latin typeface="+mj-ea"/>
                <a:ea typeface="+mj-ea"/>
              </a:rPr>
              <a:t>参与投票的观众抽随机小红包</a:t>
            </a:r>
            <a:endParaRPr lang="en-US" altLang="zh-CN" sz="1600" dirty="0">
              <a:latin typeface="+mj-ea"/>
              <a:ea typeface="+mj-ea"/>
            </a:endParaRPr>
          </a:p>
        </p:txBody>
      </p:sp>
    </p:spTree>
    <p:extLst>
      <p:ext uri="{BB962C8B-B14F-4D97-AF65-F5344CB8AC3E}">
        <p14:creationId xmlns:p14="http://schemas.microsoft.com/office/powerpoint/2010/main" val="11579589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5.1.1"/>
</p:tagLst>
</file>

<file path=ppt/tags/tag10.xml><?xml version="1.0" encoding="utf-8"?>
<p:tagLst xmlns:a="http://schemas.openxmlformats.org/drawingml/2006/main" xmlns:r="http://schemas.openxmlformats.org/officeDocument/2006/relationships" xmlns:p="http://schemas.openxmlformats.org/presentationml/2006/main">
  <p:tag name="PA" val="v5.1.0"/>
</p:tagLst>
</file>

<file path=ppt/tags/tag11.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2"/>
</p:tagLst>
</file>

<file path=ppt/tags/tag12.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SubTitle"/>
  <p:tag name="MH_ORDER" val="2"/>
</p:tagLst>
</file>

<file path=ppt/tags/tag13.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3"/>
</p:tagLst>
</file>

<file path=ppt/tags/tag14.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SubTitle"/>
  <p:tag name="MH_ORDER" val="3"/>
</p:tagLst>
</file>

<file path=ppt/tags/tag15.xml><?xml version="1.0" encoding="utf-8"?>
<p:tagLst xmlns:a="http://schemas.openxmlformats.org/drawingml/2006/main" xmlns:r="http://schemas.openxmlformats.org/officeDocument/2006/relationships" xmlns:p="http://schemas.openxmlformats.org/presentationml/2006/main">
  <p:tag name="ISLIDE.DIAGRAM" val="8e40a7f1-bfcf-4050-ab7d-3dc0a252748a"/>
</p:tagLst>
</file>

<file path=ppt/tags/tag16.xml><?xml version="1.0" encoding="utf-8"?>
<p:tagLst xmlns:a="http://schemas.openxmlformats.org/drawingml/2006/main" xmlns:r="http://schemas.openxmlformats.org/officeDocument/2006/relationships" xmlns:p="http://schemas.openxmlformats.org/presentationml/2006/main">
  <p:tag name="PA" val="v5.1.1"/>
</p:tagLst>
</file>

<file path=ppt/tags/tag17.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18.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19.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2.xml><?xml version="1.0" encoding="utf-8"?>
<p:tagLst xmlns:a="http://schemas.openxmlformats.org/drawingml/2006/main" xmlns:r="http://schemas.openxmlformats.org/officeDocument/2006/relationships" xmlns:p="http://schemas.openxmlformats.org/presentationml/2006/main">
  <p:tag name="PA" val="v5.1.0"/>
</p:tagLst>
</file>

<file path=ppt/tags/tag20.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21.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22.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23.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24.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25.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26.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27.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28.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29.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Text"/>
  <p:tag name="MH_ORDER" val="1"/>
</p:tagLst>
</file>

<file path=ppt/tags/tag3.xml><?xml version="1.0" encoding="utf-8"?>
<p:tagLst xmlns:a="http://schemas.openxmlformats.org/drawingml/2006/main" xmlns:r="http://schemas.openxmlformats.org/officeDocument/2006/relationships" xmlns:p="http://schemas.openxmlformats.org/presentationml/2006/main">
  <p:tag name="PA" val="v5.1.0"/>
</p:tagLst>
</file>

<file path=ppt/tags/tag30.xml><?xml version="1.0" encoding="utf-8"?>
<p:tagLst xmlns:a="http://schemas.openxmlformats.org/drawingml/2006/main" xmlns:r="http://schemas.openxmlformats.org/officeDocument/2006/relationships" xmlns:p="http://schemas.openxmlformats.org/presentationml/2006/main">
  <p:tag name="MH" val="20160520223315"/>
  <p:tag name="MH_LIBRARY" val="GRAPHIC"/>
  <p:tag name="MH_TYPE" val="Other"/>
  <p:tag name="MH_ORDER" val="2"/>
</p:tagLst>
</file>

<file path=ppt/tags/tag4.xml><?xml version="1.0" encoding="utf-8"?>
<p:tagLst xmlns:a="http://schemas.openxmlformats.org/drawingml/2006/main" xmlns:r="http://schemas.openxmlformats.org/officeDocument/2006/relationships" xmlns:p="http://schemas.openxmlformats.org/presentationml/2006/main">
  <p:tag name="PA" val="v5.1.0"/>
</p:tagLst>
</file>

<file path=ppt/tags/tag5.xml><?xml version="1.0" encoding="utf-8"?>
<p:tagLst xmlns:a="http://schemas.openxmlformats.org/drawingml/2006/main" xmlns:r="http://schemas.openxmlformats.org/officeDocument/2006/relationships" xmlns:p="http://schemas.openxmlformats.org/presentationml/2006/main">
  <p:tag name="PA" val="v5.1.0"/>
</p:tagLst>
</file>

<file path=ppt/tags/tag6.xml><?xml version="1.0" encoding="utf-8"?>
<p:tagLst xmlns:a="http://schemas.openxmlformats.org/drawingml/2006/main" xmlns:r="http://schemas.openxmlformats.org/officeDocument/2006/relationships" xmlns:p="http://schemas.openxmlformats.org/presentationml/2006/main">
  <p:tag name="PA" val="v5.1.0"/>
</p:tagLst>
</file>

<file path=ppt/tags/tag7.xml><?xml version="1.0" encoding="utf-8"?>
<p:tagLst xmlns:a="http://schemas.openxmlformats.org/drawingml/2006/main" xmlns:r="http://schemas.openxmlformats.org/officeDocument/2006/relationships" xmlns:p="http://schemas.openxmlformats.org/presentationml/2006/main">
  <p:tag name="PA" val="v5.1.0"/>
</p:tagLst>
</file>

<file path=ppt/tags/tag8.xml><?xml version="1.0" encoding="utf-8"?>
<p:tagLst xmlns:a="http://schemas.openxmlformats.org/drawingml/2006/main" xmlns:r="http://schemas.openxmlformats.org/officeDocument/2006/relationships" xmlns:p="http://schemas.openxmlformats.org/presentationml/2006/main">
  <p:tag name="PA" val="v5.1.0"/>
</p:tagLst>
</file>

<file path=ppt/tags/tag9.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Office 主题​​">
  <a:themeElements>
    <a:clrScheme name="自定义 27">
      <a:dk1>
        <a:srgbClr val="000000"/>
      </a:dk1>
      <a:lt1>
        <a:srgbClr val="FFFFFF"/>
      </a:lt1>
      <a:dk2>
        <a:srgbClr val="44546A"/>
      </a:dk2>
      <a:lt2>
        <a:srgbClr val="E7E6E6"/>
      </a:lt2>
      <a:accent1>
        <a:srgbClr val="A6A7CD"/>
      </a:accent1>
      <a:accent2>
        <a:srgbClr val="8BBEC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incoShare Word标准模板 使用规范</Template>
  <TotalTime>0</TotalTime>
  <Words>2232</Words>
  <Application>Microsoft Office PowerPoint</Application>
  <PresentationFormat>宽屏</PresentationFormat>
  <Paragraphs>321</Paragraphs>
  <Slides>22</Slides>
  <Notes>15</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22</vt:i4>
      </vt:variant>
    </vt:vector>
  </HeadingPairs>
  <TitlesOfParts>
    <vt:vector size="43" baseType="lpstr">
      <vt:lpstr>Fira Sans</vt:lpstr>
      <vt:lpstr>Fira Sans Medium</vt:lpstr>
      <vt:lpstr>Helvetica Light</vt:lpstr>
      <vt:lpstr>Microsoft YaHei Light</vt:lpstr>
      <vt:lpstr>Source Han Sans SC</vt:lpstr>
      <vt:lpstr>等线</vt:lpstr>
      <vt:lpstr>等线 Light</vt:lpstr>
      <vt:lpstr>三极极黑简体</vt:lpstr>
      <vt:lpstr>思源黑体 CN Regular</vt:lpstr>
      <vt:lpstr>宋体</vt:lpstr>
      <vt:lpstr>微软雅黑</vt:lpstr>
      <vt:lpstr>微软雅黑</vt:lpstr>
      <vt:lpstr>印品黑体</vt:lpstr>
      <vt:lpstr>字魂105号-简雅黑</vt:lpstr>
      <vt:lpstr>字魂35号-经典雅黑</vt:lpstr>
      <vt:lpstr>Agency FB</vt:lpstr>
      <vt:lpstr>Arial</vt:lpstr>
      <vt:lpstr>Calibri</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附录：2021年第三届赛事组织单位1</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33</cp:revision>
  <dcterms:created xsi:type="dcterms:W3CDTF">2015-05-04T11:03:00Z</dcterms:created>
  <dcterms:modified xsi:type="dcterms:W3CDTF">2022-03-21T01:58:50Z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y fmtid="{D5CDD505-2E9C-101B-9397-08002B2CF9AE}" pid="3" name="KSOProductBuildVer">
    <vt:lpwstr>2052-11.1.0.10314</vt:lpwstr>
  </property>
</Properties>
</file>